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sldIdLst>
    <p:sldId id="256" r:id="rId2"/>
    <p:sldId id="257" r:id="rId3"/>
  </p:sldIdLst>
  <p:sldSz cx="10691813" cy="7559675"/>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DFBF9"/>
    <a:srgbClr val="E6E6E6"/>
    <a:srgbClr val="FF3300"/>
    <a:srgbClr val="C76A2C"/>
    <a:srgbClr val="191D29"/>
    <a:srgbClr val="FF99FF"/>
    <a:srgbClr val="8497B0"/>
    <a:srgbClr val="57D48C"/>
    <a:srgbClr val="D92B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8" d="100"/>
          <a:sy n="78" d="100"/>
        </p:scale>
        <p:origin x="274" y="82"/>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336477" y="1237197"/>
            <a:ext cx="8018860" cy="2631887"/>
          </a:xfrm>
        </p:spPr>
        <p:txBody>
          <a:bodyPr anchor="b"/>
          <a:lstStyle>
            <a:lvl1pPr algn="ctr">
              <a:defRPr sz="5262"/>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36477" y="3970580"/>
            <a:ext cx="8018860" cy="1825171"/>
          </a:xfrm>
        </p:spPr>
        <p:txBody>
          <a:bodyPr/>
          <a:lstStyle>
            <a:lvl1pPr marL="0" indent="0" algn="ctr">
              <a:buNone/>
              <a:defRPr sz="2105"/>
            </a:lvl1pPr>
            <a:lvl2pPr marL="400964" indent="0" algn="ctr">
              <a:buNone/>
              <a:defRPr sz="1754"/>
            </a:lvl2pPr>
            <a:lvl3pPr marL="801929" indent="0" algn="ctr">
              <a:buNone/>
              <a:defRPr sz="1579"/>
            </a:lvl3pPr>
            <a:lvl4pPr marL="1202893" indent="0" algn="ctr">
              <a:buNone/>
              <a:defRPr sz="1403"/>
            </a:lvl4pPr>
            <a:lvl5pPr marL="1603858" indent="0" algn="ctr">
              <a:buNone/>
              <a:defRPr sz="1403"/>
            </a:lvl5pPr>
            <a:lvl6pPr marL="2004822" indent="0" algn="ctr">
              <a:buNone/>
              <a:defRPr sz="1403"/>
            </a:lvl6pPr>
            <a:lvl7pPr marL="2405786" indent="0" algn="ctr">
              <a:buNone/>
              <a:defRPr sz="1403"/>
            </a:lvl7pPr>
            <a:lvl8pPr marL="2806751" indent="0" algn="ctr">
              <a:buNone/>
              <a:defRPr sz="1403"/>
            </a:lvl8pPr>
            <a:lvl9pPr marL="3207715" indent="0" algn="ctr">
              <a:buNone/>
              <a:defRPr sz="1403"/>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4077045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1149700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51329" y="402483"/>
            <a:ext cx="2305422" cy="64064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735062" y="402483"/>
            <a:ext cx="6782619" cy="64064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405322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64102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9493" y="1884670"/>
            <a:ext cx="9221689" cy="3144614"/>
          </a:xfrm>
        </p:spPr>
        <p:txBody>
          <a:bodyPr anchor="b"/>
          <a:lstStyle>
            <a:lvl1pPr>
              <a:defRPr sz="5262"/>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9493" y="5059034"/>
            <a:ext cx="9221689" cy="1653678"/>
          </a:xfrm>
        </p:spPr>
        <p:txBody>
          <a:bodyPr/>
          <a:lstStyle>
            <a:lvl1pPr marL="0" indent="0">
              <a:buNone/>
              <a:defRPr sz="2105">
                <a:solidFill>
                  <a:schemeClr val="tx1">
                    <a:tint val="75000"/>
                  </a:schemeClr>
                </a:solidFill>
              </a:defRPr>
            </a:lvl1pPr>
            <a:lvl2pPr marL="400964" indent="0">
              <a:buNone/>
              <a:defRPr sz="1754">
                <a:solidFill>
                  <a:schemeClr val="tx1">
                    <a:tint val="75000"/>
                  </a:schemeClr>
                </a:solidFill>
              </a:defRPr>
            </a:lvl2pPr>
            <a:lvl3pPr marL="801929" indent="0">
              <a:buNone/>
              <a:defRPr sz="1579">
                <a:solidFill>
                  <a:schemeClr val="tx1">
                    <a:tint val="75000"/>
                  </a:schemeClr>
                </a:solidFill>
              </a:defRPr>
            </a:lvl3pPr>
            <a:lvl4pPr marL="1202893" indent="0">
              <a:buNone/>
              <a:defRPr sz="1403">
                <a:solidFill>
                  <a:schemeClr val="tx1">
                    <a:tint val="75000"/>
                  </a:schemeClr>
                </a:solidFill>
              </a:defRPr>
            </a:lvl4pPr>
            <a:lvl5pPr marL="1603858" indent="0">
              <a:buNone/>
              <a:defRPr sz="1403">
                <a:solidFill>
                  <a:schemeClr val="tx1">
                    <a:tint val="75000"/>
                  </a:schemeClr>
                </a:solidFill>
              </a:defRPr>
            </a:lvl5pPr>
            <a:lvl6pPr marL="2004822" indent="0">
              <a:buNone/>
              <a:defRPr sz="1403">
                <a:solidFill>
                  <a:schemeClr val="tx1">
                    <a:tint val="75000"/>
                  </a:schemeClr>
                </a:solidFill>
              </a:defRPr>
            </a:lvl6pPr>
            <a:lvl7pPr marL="2405786" indent="0">
              <a:buNone/>
              <a:defRPr sz="1403">
                <a:solidFill>
                  <a:schemeClr val="tx1">
                    <a:tint val="75000"/>
                  </a:schemeClr>
                </a:solidFill>
              </a:defRPr>
            </a:lvl7pPr>
            <a:lvl8pPr marL="2806751" indent="0">
              <a:buNone/>
              <a:defRPr sz="1403">
                <a:solidFill>
                  <a:schemeClr val="tx1">
                    <a:tint val="75000"/>
                  </a:schemeClr>
                </a:solidFill>
              </a:defRPr>
            </a:lvl8pPr>
            <a:lvl9pPr marL="3207715" indent="0">
              <a:buNone/>
              <a:defRPr sz="1403">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4102507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735062" y="2012414"/>
            <a:ext cx="4544021" cy="479654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12730" y="2012414"/>
            <a:ext cx="4544021" cy="479654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134120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736455" y="402483"/>
            <a:ext cx="9221689" cy="1461188"/>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36455" y="1853171"/>
            <a:ext cx="4523138" cy="908210"/>
          </a:xfrm>
        </p:spPr>
        <p:txBody>
          <a:bodyPr anchor="b"/>
          <a:lstStyle>
            <a:lvl1pPr marL="0" indent="0">
              <a:buNone/>
              <a:defRPr sz="2105" b="1"/>
            </a:lvl1pPr>
            <a:lvl2pPr marL="400964" indent="0">
              <a:buNone/>
              <a:defRPr sz="1754" b="1"/>
            </a:lvl2pPr>
            <a:lvl3pPr marL="801929" indent="0">
              <a:buNone/>
              <a:defRPr sz="1579" b="1"/>
            </a:lvl3pPr>
            <a:lvl4pPr marL="1202893" indent="0">
              <a:buNone/>
              <a:defRPr sz="1403" b="1"/>
            </a:lvl4pPr>
            <a:lvl5pPr marL="1603858" indent="0">
              <a:buNone/>
              <a:defRPr sz="1403" b="1"/>
            </a:lvl5pPr>
            <a:lvl6pPr marL="2004822" indent="0">
              <a:buNone/>
              <a:defRPr sz="1403" b="1"/>
            </a:lvl6pPr>
            <a:lvl7pPr marL="2405786" indent="0">
              <a:buNone/>
              <a:defRPr sz="1403" b="1"/>
            </a:lvl7pPr>
            <a:lvl8pPr marL="2806751" indent="0">
              <a:buNone/>
              <a:defRPr sz="1403" b="1"/>
            </a:lvl8pPr>
            <a:lvl9pPr marL="3207715" indent="0">
              <a:buNone/>
              <a:defRPr sz="1403"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736455" y="2761381"/>
            <a:ext cx="4523138" cy="406157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12730" y="1853171"/>
            <a:ext cx="4545413" cy="908210"/>
          </a:xfrm>
        </p:spPr>
        <p:txBody>
          <a:bodyPr anchor="b"/>
          <a:lstStyle>
            <a:lvl1pPr marL="0" indent="0">
              <a:buNone/>
              <a:defRPr sz="2105" b="1"/>
            </a:lvl1pPr>
            <a:lvl2pPr marL="400964" indent="0">
              <a:buNone/>
              <a:defRPr sz="1754" b="1"/>
            </a:lvl2pPr>
            <a:lvl3pPr marL="801929" indent="0">
              <a:buNone/>
              <a:defRPr sz="1579" b="1"/>
            </a:lvl3pPr>
            <a:lvl4pPr marL="1202893" indent="0">
              <a:buNone/>
              <a:defRPr sz="1403" b="1"/>
            </a:lvl4pPr>
            <a:lvl5pPr marL="1603858" indent="0">
              <a:buNone/>
              <a:defRPr sz="1403" b="1"/>
            </a:lvl5pPr>
            <a:lvl6pPr marL="2004822" indent="0">
              <a:buNone/>
              <a:defRPr sz="1403" b="1"/>
            </a:lvl6pPr>
            <a:lvl7pPr marL="2405786" indent="0">
              <a:buNone/>
              <a:defRPr sz="1403" b="1"/>
            </a:lvl7pPr>
            <a:lvl8pPr marL="2806751" indent="0">
              <a:buNone/>
              <a:defRPr sz="1403" b="1"/>
            </a:lvl8pPr>
            <a:lvl9pPr marL="3207715" indent="0">
              <a:buNone/>
              <a:defRPr sz="1403"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12730" y="2761381"/>
            <a:ext cx="4545413" cy="406157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342009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214743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989356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36455" y="503978"/>
            <a:ext cx="3448388" cy="1763924"/>
          </a:xfrm>
        </p:spPr>
        <p:txBody>
          <a:bodyPr anchor="b"/>
          <a:lstStyle>
            <a:lvl1pPr>
              <a:defRPr sz="2806"/>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545413" y="1088454"/>
            <a:ext cx="5412730" cy="5372269"/>
          </a:xfrm>
        </p:spPr>
        <p:txBody>
          <a:bodyPr/>
          <a:lstStyle>
            <a:lvl1pPr>
              <a:defRPr sz="2806"/>
            </a:lvl1pPr>
            <a:lvl2pPr>
              <a:defRPr sz="2456"/>
            </a:lvl2pPr>
            <a:lvl3pPr>
              <a:defRPr sz="2105"/>
            </a:lvl3pPr>
            <a:lvl4pPr>
              <a:defRPr sz="1754"/>
            </a:lvl4pPr>
            <a:lvl5pPr>
              <a:defRPr sz="1754"/>
            </a:lvl5pPr>
            <a:lvl6pPr>
              <a:defRPr sz="1754"/>
            </a:lvl6pPr>
            <a:lvl7pPr>
              <a:defRPr sz="1754"/>
            </a:lvl7pPr>
            <a:lvl8pPr>
              <a:defRPr sz="1754"/>
            </a:lvl8pPr>
            <a:lvl9pPr>
              <a:defRPr sz="1754"/>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736455" y="2267902"/>
            <a:ext cx="3448388" cy="4201570"/>
          </a:xfrm>
        </p:spPr>
        <p:txBody>
          <a:bodyPr/>
          <a:lstStyle>
            <a:lvl1pPr marL="0" indent="0">
              <a:buNone/>
              <a:defRPr sz="1403"/>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2372154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736455" y="503978"/>
            <a:ext cx="3448388" cy="1763924"/>
          </a:xfrm>
        </p:spPr>
        <p:txBody>
          <a:bodyPr anchor="b"/>
          <a:lstStyle>
            <a:lvl1pPr>
              <a:defRPr sz="2806"/>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545413" y="1088454"/>
            <a:ext cx="5412730" cy="5372269"/>
          </a:xfrm>
        </p:spPr>
        <p:txBody>
          <a:bodyPr/>
          <a:lstStyle>
            <a:lvl1pPr marL="0" indent="0">
              <a:buNone/>
              <a:defRPr sz="2806"/>
            </a:lvl1pPr>
            <a:lvl2pPr marL="400964" indent="0">
              <a:buNone/>
              <a:defRPr sz="2456"/>
            </a:lvl2pPr>
            <a:lvl3pPr marL="801929" indent="0">
              <a:buNone/>
              <a:defRPr sz="2105"/>
            </a:lvl3pPr>
            <a:lvl4pPr marL="1202893" indent="0">
              <a:buNone/>
              <a:defRPr sz="1754"/>
            </a:lvl4pPr>
            <a:lvl5pPr marL="1603858" indent="0">
              <a:buNone/>
              <a:defRPr sz="1754"/>
            </a:lvl5pPr>
            <a:lvl6pPr marL="2004822" indent="0">
              <a:buNone/>
              <a:defRPr sz="1754"/>
            </a:lvl6pPr>
            <a:lvl7pPr marL="2405786" indent="0">
              <a:buNone/>
              <a:defRPr sz="1754"/>
            </a:lvl7pPr>
            <a:lvl8pPr marL="2806751" indent="0">
              <a:buNone/>
              <a:defRPr sz="1754"/>
            </a:lvl8pPr>
            <a:lvl9pPr marL="3207715" indent="0">
              <a:buNone/>
              <a:defRPr sz="1754"/>
            </a:lvl9pPr>
          </a:lstStyle>
          <a:p>
            <a:endParaRPr kumimoji="1" lang="ja-JP" altLang="en-US"/>
          </a:p>
        </p:txBody>
      </p:sp>
      <p:sp>
        <p:nvSpPr>
          <p:cNvPr id="4" name="テキスト プレースホルダー 3"/>
          <p:cNvSpPr>
            <a:spLocks noGrp="1"/>
          </p:cNvSpPr>
          <p:nvPr>
            <p:ph type="body" sz="half" idx="2"/>
          </p:nvPr>
        </p:nvSpPr>
        <p:spPr>
          <a:xfrm>
            <a:off x="736455" y="2267902"/>
            <a:ext cx="3448388" cy="4201570"/>
          </a:xfrm>
        </p:spPr>
        <p:txBody>
          <a:bodyPr/>
          <a:lstStyle>
            <a:lvl1pPr marL="0" indent="0">
              <a:buNone/>
              <a:defRPr sz="1403"/>
            </a:lvl1pPr>
            <a:lvl2pPr marL="400964" indent="0">
              <a:buNone/>
              <a:defRPr sz="1228"/>
            </a:lvl2pPr>
            <a:lvl3pPr marL="801929" indent="0">
              <a:buNone/>
              <a:defRPr sz="1052"/>
            </a:lvl3pPr>
            <a:lvl4pPr marL="1202893" indent="0">
              <a:buNone/>
              <a:defRPr sz="877"/>
            </a:lvl4pPr>
            <a:lvl5pPr marL="1603858" indent="0">
              <a:buNone/>
              <a:defRPr sz="877"/>
            </a:lvl5pPr>
            <a:lvl6pPr marL="2004822" indent="0">
              <a:buNone/>
              <a:defRPr sz="877"/>
            </a:lvl6pPr>
            <a:lvl7pPr marL="2405786" indent="0">
              <a:buNone/>
              <a:defRPr sz="877"/>
            </a:lvl7pPr>
            <a:lvl8pPr marL="2806751" indent="0">
              <a:buNone/>
              <a:defRPr sz="877"/>
            </a:lvl8pPr>
            <a:lvl9pPr marL="3207715" indent="0">
              <a:buNone/>
              <a:defRPr sz="877"/>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1481E69-EFE4-439E-BCD9-B5844F4AA083}" type="datetimeFigureOut">
              <a:rPr kumimoji="1" lang="ja-JP" altLang="en-US" smtClean="0"/>
              <a:t>2025/12/19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4252660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735062" y="402483"/>
            <a:ext cx="9221689" cy="1461188"/>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735062" y="7006699"/>
            <a:ext cx="2405658" cy="402483"/>
          </a:xfrm>
          <a:prstGeom prst="rect">
            <a:avLst/>
          </a:prstGeom>
        </p:spPr>
        <p:txBody>
          <a:bodyPr vert="horz" lIns="91440" tIns="45720" rIns="91440" bIns="45720" rtlCol="0" anchor="ctr"/>
          <a:lstStyle>
            <a:lvl1pPr algn="l">
              <a:defRPr sz="1052">
                <a:solidFill>
                  <a:schemeClr val="tx1">
                    <a:tint val="75000"/>
                  </a:schemeClr>
                </a:solidFill>
              </a:defRPr>
            </a:lvl1pPr>
          </a:lstStyle>
          <a:p>
            <a:fld id="{41481E69-EFE4-439E-BCD9-B5844F4AA083}" type="datetimeFigureOut">
              <a:rPr kumimoji="1" lang="ja-JP" altLang="en-US" smtClean="0"/>
              <a:t>2025/12/19</a:t>
            </a:fld>
            <a:endParaRPr kumimoji="1" lang="ja-JP" altLang="en-US"/>
          </a:p>
        </p:txBody>
      </p:sp>
      <p:sp>
        <p:nvSpPr>
          <p:cNvPr id="5" name="フッター プレースホルダー 4"/>
          <p:cNvSpPr>
            <a:spLocks noGrp="1"/>
          </p:cNvSpPr>
          <p:nvPr>
            <p:ph type="ftr" sz="quarter" idx="3"/>
          </p:nvPr>
        </p:nvSpPr>
        <p:spPr>
          <a:xfrm>
            <a:off x="3541663" y="7006699"/>
            <a:ext cx="3608487" cy="402483"/>
          </a:xfrm>
          <a:prstGeom prst="rect">
            <a:avLst/>
          </a:prstGeom>
        </p:spPr>
        <p:txBody>
          <a:bodyPr vert="horz" lIns="91440" tIns="45720" rIns="91440" bIns="45720" rtlCol="0" anchor="ctr"/>
          <a:lstStyle>
            <a:lvl1pPr algn="ctr">
              <a:defRPr sz="1052">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551093" y="7006699"/>
            <a:ext cx="2405658" cy="402483"/>
          </a:xfrm>
          <a:prstGeom prst="rect">
            <a:avLst/>
          </a:prstGeom>
        </p:spPr>
        <p:txBody>
          <a:bodyPr vert="horz" lIns="91440" tIns="45720" rIns="91440" bIns="45720" rtlCol="0" anchor="ctr"/>
          <a:lstStyle>
            <a:lvl1pPr algn="r">
              <a:defRPr sz="1052">
                <a:solidFill>
                  <a:schemeClr val="tx1">
                    <a:tint val="75000"/>
                  </a:schemeClr>
                </a:solidFill>
              </a:defRPr>
            </a:lvl1pPr>
          </a:lstStyle>
          <a:p>
            <a:fld id="{22F72643-C0E7-41CD-ADA2-77A29DA80706}" type="slidenum">
              <a:rPr kumimoji="1" lang="ja-JP" altLang="en-US" smtClean="0"/>
              <a:t>‹#›</a:t>
            </a:fld>
            <a:endParaRPr kumimoji="1" lang="ja-JP" altLang="en-US"/>
          </a:p>
        </p:txBody>
      </p:sp>
    </p:spTree>
    <p:extLst>
      <p:ext uri="{BB962C8B-B14F-4D97-AF65-F5344CB8AC3E}">
        <p14:creationId xmlns:p14="http://schemas.microsoft.com/office/powerpoint/2010/main" val="210192637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l" defTabSz="801929" rtl="0" eaLnBrk="1" latinLnBrk="0" hangingPunct="1">
        <a:lnSpc>
          <a:spcPct val="90000"/>
        </a:lnSpc>
        <a:spcBef>
          <a:spcPct val="0"/>
        </a:spcBef>
        <a:buNone/>
        <a:defRPr kumimoji="1" sz="3859" kern="1200">
          <a:solidFill>
            <a:schemeClr val="tx1"/>
          </a:solidFill>
          <a:latin typeface="+mj-lt"/>
          <a:ea typeface="+mj-ea"/>
          <a:cs typeface="+mj-cs"/>
        </a:defRPr>
      </a:lvl1pPr>
    </p:titleStyle>
    <p:bodyStyle>
      <a:lvl1pPr marL="200482" indent="-200482" algn="l" defTabSz="801929" rtl="0" eaLnBrk="1" latinLnBrk="0" hangingPunct="1">
        <a:lnSpc>
          <a:spcPct val="90000"/>
        </a:lnSpc>
        <a:spcBef>
          <a:spcPts val="877"/>
        </a:spcBef>
        <a:buFont typeface="Arial" panose="020B0604020202020204" pitchFamily="34" charset="0"/>
        <a:buChar char="•"/>
        <a:defRPr kumimoji="1" sz="2456" kern="1200">
          <a:solidFill>
            <a:schemeClr val="tx1"/>
          </a:solidFill>
          <a:latin typeface="+mn-lt"/>
          <a:ea typeface="+mn-ea"/>
          <a:cs typeface="+mn-cs"/>
        </a:defRPr>
      </a:lvl1pPr>
      <a:lvl2pPr marL="601447" indent="-200482" algn="l" defTabSz="801929" rtl="0" eaLnBrk="1" latinLnBrk="0" hangingPunct="1">
        <a:lnSpc>
          <a:spcPct val="90000"/>
        </a:lnSpc>
        <a:spcBef>
          <a:spcPts val="439"/>
        </a:spcBef>
        <a:buFont typeface="Arial" panose="020B0604020202020204" pitchFamily="34" charset="0"/>
        <a:buChar char="•"/>
        <a:defRPr kumimoji="1" sz="2105" kern="1200">
          <a:solidFill>
            <a:schemeClr val="tx1"/>
          </a:solidFill>
          <a:latin typeface="+mn-lt"/>
          <a:ea typeface="+mn-ea"/>
          <a:cs typeface="+mn-cs"/>
        </a:defRPr>
      </a:lvl2pPr>
      <a:lvl3pPr marL="1002411" indent="-200482" algn="l" defTabSz="801929" rtl="0" eaLnBrk="1" latinLnBrk="0" hangingPunct="1">
        <a:lnSpc>
          <a:spcPct val="90000"/>
        </a:lnSpc>
        <a:spcBef>
          <a:spcPts val="439"/>
        </a:spcBef>
        <a:buFont typeface="Arial" panose="020B0604020202020204" pitchFamily="34" charset="0"/>
        <a:buChar char="•"/>
        <a:defRPr kumimoji="1" sz="1754" kern="1200">
          <a:solidFill>
            <a:schemeClr val="tx1"/>
          </a:solidFill>
          <a:latin typeface="+mn-lt"/>
          <a:ea typeface="+mn-ea"/>
          <a:cs typeface="+mn-cs"/>
        </a:defRPr>
      </a:lvl3pPr>
      <a:lvl4pPr marL="1403375"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4pPr>
      <a:lvl5pPr marL="1804340"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9pPr>
    </p:bodyStyle>
    <p:otherStyle>
      <a:defPPr>
        <a:defRPr lang="ja-JP"/>
      </a:defPPr>
      <a:lvl1pPr marL="0" algn="l" defTabSz="801929" rtl="0" eaLnBrk="1" latinLnBrk="0" hangingPunct="1">
        <a:defRPr kumimoji="1" sz="1579" kern="1200">
          <a:solidFill>
            <a:schemeClr val="tx1"/>
          </a:solidFill>
          <a:latin typeface="+mn-lt"/>
          <a:ea typeface="+mn-ea"/>
          <a:cs typeface="+mn-cs"/>
        </a:defRPr>
      </a:lvl1pPr>
      <a:lvl2pPr marL="400964" algn="l" defTabSz="801929" rtl="0" eaLnBrk="1" latinLnBrk="0" hangingPunct="1">
        <a:defRPr kumimoji="1" sz="1579" kern="1200">
          <a:solidFill>
            <a:schemeClr val="tx1"/>
          </a:solidFill>
          <a:latin typeface="+mn-lt"/>
          <a:ea typeface="+mn-ea"/>
          <a:cs typeface="+mn-cs"/>
        </a:defRPr>
      </a:lvl2pPr>
      <a:lvl3pPr marL="801929" algn="l" defTabSz="801929" rtl="0" eaLnBrk="1" latinLnBrk="0" hangingPunct="1">
        <a:defRPr kumimoji="1" sz="1579" kern="1200">
          <a:solidFill>
            <a:schemeClr val="tx1"/>
          </a:solidFill>
          <a:latin typeface="+mn-lt"/>
          <a:ea typeface="+mn-ea"/>
          <a:cs typeface="+mn-cs"/>
        </a:defRPr>
      </a:lvl3pPr>
      <a:lvl4pPr marL="1202893" algn="l" defTabSz="801929" rtl="0" eaLnBrk="1" latinLnBrk="0" hangingPunct="1">
        <a:defRPr kumimoji="1" sz="1579" kern="1200">
          <a:solidFill>
            <a:schemeClr val="tx1"/>
          </a:solidFill>
          <a:latin typeface="+mn-lt"/>
          <a:ea typeface="+mn-ea"/>
          <a:cs typeface="+mn-cs"/>
        </a:defRPr>
      </a:lvl4pPr>
      <a:lvl5pPr marL="1603858" algn="l" defTabSz="801929" rtl="0" eaLnBrk="1" latinLnBrk="0" hangingPunct="1">
        <a:defRPr kumimoji="1" sz="1579" kern="1200">
          <a:solidFill>
            <a:schemeClr val="tx1"/>
          </a:solidFill>
          <a:latin typeface="+mn-lt"/>
          <a:ea typeface="+mn-ea"/>
          <a:cs typeface="+mn-cs"/>
        </a:defRPr>
      </a:lvl5pPr>
      <a:lvl6pPr marL="2004822" algn="l" defTabSz="801929" rtl="0" eaLnBrk="1" latinLnBrk="0" hangingPunct="1">
        <a:defRPr kumimoji="1" sz="1579" kern="1200">
          <a:solidFill>
            <a:schemeClr val="tx1"/>
          </a:solidFill>
          <a:latin typeface="+mn-lt"/>
          <a:ea typeface="+mn-ea"/>
          <a:cs typeface="+mn-cs"/>
        </a:defRPr>
      </a:lvl6pPr>
      <a:lvl7pPr marL="2405786" algn="l" defTabSz="801929" rtl="0" eaLnBrk="1" latinLnBrk="0" hangingPunct="1">
        <a:defRPr kumimoji="1" sz="1579" kern="1200">
          <a:solidFill>
            <a:schemeClr val="tx1"/>
          </a:solidFill>
          <a:latin typeface="+mn-lt"/>
          <a:ea typeface="+mn-ea"/>
          <a:cs typeface="+mn-cs"/>
        </a:defRPr>
      </a:lvl7pPr>
      <a:lvl8pPr marL="2806751" algn="l" defTabSz="801929" rtl="0" eaLnBrk="1" latinLnBrk="0" hangingPunct="1">
        <a:defRPr kumimoji="1" sz="1579" kern="1200">
          <a:solidFill>
            <a:schemeClr val="tx1"/>
          </a:solidFill>
          <a:latin typeface="+mn-lt"/>
          <a:ea typeface="+mn-ea"/>
          <a:cs typeface="+mn-cs"/>
        </a:defRPr>
      </a:lvl8pPr>
      <a:lvl9pPr marL="3207715" algn="l" defTabSz="801929" rtl="0" eaLnBrk="1" latinLnBrk="0" hangingPunct="1">
        <a:defRPr kumimoji="1"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5" name="正方形/長方形 24"/>
          <p:cNvSpPr/>
          <p:nvPr/>
        </p:nvSpPr>
        <p:spPr>
          <a:xfrm>
            <a:off x="-19051" y="6687768"/>
            <a:ext cx="10710864" cy="871907"/>
          </a:xfrm>
          <a:prstGeom prst="rect">
            <a:avLst/>
          </a:prstGeom>
          <a:solidFill>
            <a:srgbClr val="191D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rotWithShape="1">
          <a:blip r:embed="rId2">
            <a:duotone>
              <a:prstClr val="black"/>
              <a:schemeClr val="accent3">
                <a:tint val="45000"/>
                <a:satMod val="400000"/>
              </a:schemeClr>
            </a:duotone>
            <a:extLst>
              <a:ext uri="{BEBA8EAE-BF5A-486C-A8C5-ECC9F3942E4B}">
                <a14:imgProps xmlns:a14="http://schemas.microsoft.com/office/drawing/2010/main">
                  <a14:imgLayer r:embed="rId3">
                    <a14:imgEffect>
                      <a14:colorTemperature colorTemp="3316"/>
                    </a14:imgEffect>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l="9428" t="34796" r="8984"/>
          <a:stretch/>
        </p:blipFill>
        <p:spPr>
          <a:xfrm>
            <a:off x="-19051" y="-139253"/>
            <a:ext cx="10719869" cy="6836644"/>
          </a:xfrm>
          <a:prstGeom prst="rect">
            <a:avLst/>
          </a:prstGeom>
          <a:solidFill>
            <a:srgbClr val="FDFBF9"/>
          </a:solidFill>
        </p:spPr>
      </p:pic>
      <p:sp>
        <p:nvSpPr>
          <p:cNvPr id="5" name="テキスト ボックス 4"/>
          <p:cNvSpPr txBox="1"/>
          <p:nvPr/>
        </p:nvSpPr>
        <p:spPr>
          <a:xfrm>
            <a:off x="987968" y="65378"/>
            <a:ext cx="8769970" cy="1015663"/>
          </a:xfrm>
          <a:prstGeom prst="rect">
            <a:avLst/>
          </a:prstGeom>
          <a:noFill/>
        </p:spPr>
        <p:txBody>
          <a:bodyPr wrap="square" rtlCol="0" anchor="ctr">
            <a:spAutoFit/>
          </a:bodyPr>
          <a:lstStyle/>
          <a:p>
            <a:pPr algn="ctr"/>
            <a:r>
              <a:rPr lang="ja-JP" altLang="en-US" sz="6000" dirty="0">
                <a:solidFill>
                  <a:schemeClr val="accent1">
                    <a:lumMod val="50000"/>
                  </a:schemeClr>
                </a:solidFill>
                <a:latin typeface="HGS創英角ｺﾞｼｯｸUB" panose="020B0900000000000000" pitchFamily="50" charset="-128"/>
                <a:ea typeface="HGS創英角ｺﾞｼｯｸUB" panose="020B0900000000000000" pitchFamily="50" charset="-128"/>
              </a:rPr>
              <a:t>分譲マンションセミナー</a:t>
            </a:r>
          </a:p>
        </p:txBody>
      </p:sp>
      <p:sp>
        <p:nvSpPr>
          <p:cNvPr id="8" name="角丸四角形 7"/>
          <p:cNvSpPr/>
          <p:nvPr/>
        </p:nvSpPr>
        <p:spPr>
          <a:xfrm>
            <a:off x="36895" y="2605993"/>
            <a:ext cx="5834244" cy="4016258"/>
          </a:xfrm>
          <a:prstGeom prst="roundRect">
            <a:avLst>
              <a:gd name="adj" fmla="val 7104"/>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79"/>
          </a:p>
        </p:txBody>
      </p:sp>
      <p:sp>
        <p:nvSpPr>
          <p:cNvPr id="9" name="角丸四角形 8"/>
          <p:cNvSpPr/>
          <p:nvPr/>
        </p:nvSpPr>
        <p:spPr>
          <a:xfrm>
            <a:off x="5936286" y="2608809"/>
            <a:ext cx="4565534" cy="3508749"/>
          </a:xfrm>
          <a:prstGeom prst="roundRect">
            <a:avLst>
              <a:gd name="adj" fmla="val 7579"/>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79"/>
              <a:t>マンション管理センター大阪支部</a:t>
            </a:r>
          </a:p>
        </p:txBody>
      </p:sp>
      <p:sp>
        <p:nvSpPr>
          <p:cNvPr id="14" name="テキスト ボックス 18"/>
          <p:cNvSpPr txBox="1">
            <a:spLocks noChangeArrowheads="1"/>
          </p:cNvSpPr>
          <p:nvPr/>
        </p:nvSpPr>
        <p:spPr bwMode="auto">
          <a:xfrm>
            <a:off x="0" y="6733563"/>
            <a:ext cx="8042787" cy="890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759" tIns="37379" rIns="74759" bIns="37379" anchor="ctr"/>
          <a:lstStyle>
            <a:lvl1pPr eaLnBrk="0" hangingPunct="0">
              <a:spcBef>
                <a:spcPts val="700"/>
              </a:spcBef>
              <a:buClr>
                <a:schemeClr val="tx2"/>
              </a:buClr>
              <a:buSzPct val="95000"/>
              <a:buFont typeface="Wingdings" panose="05000000000000000000" pitchFamily="2" charset="2"/>
              <a:buChar char=""/>
              <a:defRPr kumimoji="1" sz="3000">
                <a:solidFill>
                  <a:schemeClr val="tx1"/>
                </a:solidFill>
                <a:latin typeface="Corbel" panose="020B0503020204020204" pitchFamily="34" charset="0"/>
                <a:ea typeface="HGｺﾞｼｯｸM" panose="020B0609000000000000" pitchFamily="49" charset="-128"/>
              </a:defRPr>
            </a:lvl1pPr>
            <a:lvl2pPr marL="742950" indent="-285750" eaLnBrk="0" hangingPunct="0">
              <a:spcBef>
                <a:spcPct val="20000"/>
              </a:spcBef>
              <a:buClr>
                <a:schemeClr val="accent2"/>
              </a:buClr>
              <a:buSzPct val="90000"/>
              <a:buFont typeface="Wingdings" panose="05000000000000000000" pitchFamily="2" charset="2"/>
              <a:buChar char=""/>
              <a:defRPr kumimoji="1" sz="2600">
                <a:solidFill>
                  <a:schemeClr val="tx1"/>
                </a:solidFill>
                <a:latin typeface="Corbel" panose="020B0503020204020204" pitchFamily="34" charset="0"/>
                <a:ea typeface="HGｺﾞｼｯｸM" panose="020B0609000000000000" pitchFamily="49" charset="-128"/>
              </a:defRPr>
            </a:lvl2pPr>
            <a:lvl3pPr marL="1143000" indent="-228600" eaLnBrk="0" hangingPunct="0">
              <a:spcBef>
                <a:spcPct val="20000"/>
              </a:spcBef>
              <a:buClr>
                <a:schemeClr val="accent2"/>
              </a:buClr>
              <a:buFont typeface="Wingdings 2" panose="05020102010507070707" pitchFamily="18" charset="2"/>
              <a:buChar char=""/>
              <a:defRPr kumimoji="1" sz="2400">
                <a:solidFill>
                  <a:schemeClr val="tx1"/>
                </a:solidFill>
                <a:latin typeface="Corbel" panose="020B0503020204020204" pitchFamily="34" charset="0"/>
                <a:ea typeface="HGｺﾞｼｯｸM" panose="020B0609000000000000" pitchFamily="49" charset="-128"/>
              </a:defRPr>
            </a:lvl3pPr>
            <a:lvl4pPr marL="1600200" indent="-228600" eaLnBrk="0" hangingPunct="0">
              <a:spcBef>
                <a:spcPct val="20000"/>
              </a:spcBef>
              <a:buClr>
                <a:srgbClr val="FEB80A"/>
              </a:buClr>
              <a:buFont typeface="Wingdings 3" panose="05040102010807070707" pitchFamily="18" charset="2"/>
              <a:buChar char=""/>
              <a:defRPr kumimoji="1" sz="2200">
                <a:solidFill>
                  <a:schemeClr val="tx1"/>
                </a:solidFill>
                <a:latin typeface="Corbel" panose="020B0503020204020204" pitchFamily="34" charset="0"/>
                <a:ea typeface="HGｺﾞｼｯｸM" panose="020B0609000000000000" pitchFamily="49" charset="-128"/>
              </a:defRPr>
            </a:lvl4pPr>
            <a:lvl5pPr marL="2057400" indent="-228600" eaLnBrk="0" hangingPunct="0">
              <a:spcBef>
                <a:spcPct val="20000"/>
              </a:spcBef>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5pPr>
            <a:lvl6pPr marL="25146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6pPr>
            <a:lvl7pPr marL="29718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7pPr>
            <a:lvl8pPr marL="34290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8pPr>
            <a:lvl9pPr marL="38862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9pPr>
          </a:lstStyle>
          <a:p>
            <a:pPr defTabSz="786950" eaLnBrk="1" hangingPunct="1">
              <a:lnSpc>
                <a:spcPct val="150000"/>
              </a:lnSpc>
              <a:spcBef>
                <a:spcPct val="0"/>
              </a:spcBef>
              <a:buClrTx/>
              <a:buSzTx/>
              <a:buNone/>
              <a:defRPr/>
            </a:pPr>
            <a:r>
              <a:rPr lang="ja-JP" altLang="en-US" sz="1200" b="1" dirty="0" smtClean="0">
                <a:solidFill>
                  <a:schemeClr val="bg1"/>
                </a:solidFill>
                <a:latin typeface="HGｺﾞｼｯｸM" panose="020B0609000000000000" pitchFamily="49" charset="-128"/>
                <a:cs typeface="メイリオ" panose="020B0604030504040204" pitchFamily="50" charset="-128"/>
              </a:rPr>
              <a:t>　</a:t>
            </a:r>
            <a:r>
              <a:rPr lang="en-US" altLang="ja-JP" sz="1200" b="1" dirty="0" smtClean="0">
                <a:solidFill>
                  <a:schemeClr val="bg1"/>
                </a:solidFill>
                <a:latin typeface="HGｺﾞｼｯｸM" panose="020B0609000000000000" pitchFamily="49" charset="-128"/>
                <a:cs typeface="メイリオ" panose="020B0604030504040204" pitchFamily="50" charset="-128"/>
              </a:rPr>
              <a:t>【</a:t>
            </a:r>
            <a:r>
              <a:rPr lang="ja-JP" altLang="en-US" sz="1200" b="1" dirty="0" smtClean="0">
                <a:solidFill>
                  <a:schemeClr val="bg1"/>
                </a:solidFill>
                <a:latin typeface="HGｺﾞｼｯｸM" panose="020B0609000000000000" pitchFamily="49" charset="-128"/>
                <a:cs typeface="メイリオ" panose="020B0604030504040204" pitchFamily="50" charset="-128"/>
              </a:rPr>
              <a:t>主催</a:t>
            </a:r>
            <a:r>
              <a:rPr lang="en-US" altLang="ja-JP" sz="1200" b="1" dirty="0">
                <a:solidFill>
                  <a:schemeClr val="bg1"/>
                </a:solidFill>
                <a:latin typeface="HGｺﾞｼｯｸM" panose="020B0609000000000000" pitchFamily="49" charset="-128"/>
                <a:cs typeface="メイリオ" panose="020B0604030504040204" pitchFamily="50" charset="-128"/>
              </a:rPr>
              <a:t>】</a:t>
            </a:r>
            <a:r>
              <a:rPr lang="ja-JP" altLang="en-US" sz="1200" b="1" dirty="0" smtClean="0">
                <a:solidFill>
                  <a:schemeClr val="bg1"/>
                </a:solidFill>
                <a:latin typeface="HGｺﾞｼｯｸM" panose="020B0609000000000000" pitchFamily="49" charset="-128"/>
                <a:cs typeface="メイリオ" panose="020B0604030504040204" pitchFamily="50" charset="-128"/>
              </a:rPr>
              <a:t>茨木市</a:t>
            </a:r>
            <a:r>
              <a:rPr lang="ja-JP" altLang="en-US" sz="1100" b="1" dirty="0" smtClean="0">
                <a:solidFill>
                  <a:schemeClr val="bg1"/>
                </a:solidFill>
                <a:latin typeface="HGｺﾞｼｯｸM" panose="020B0609000000000000" pitchFamily="49" charset="-128"/>
                <a:cs typeface="メイリオ" panose="020B0604030504040204" pitchFamily="50" charset="-128"/>
              </a:rPr>
              <a:t>　</a:t>
            </a:r>
            <a:r>
              <a:rPr lang="en-US" altLang="ja-JP" sz="1100" b="1" dirty="0">
                <a:solidFill>
                  <a:schemeClr val="bg1"/>
                </a:solidFill>
                <a:latin typeface="HGｺﾞｼｯｸM" panose="020B0609000000000000" pitchFamily="49" charset="-128"/>
                <a:cs typeface="メイリオ" panose="020B0604030504040204" pitchFamily="50" charset="-128"/>
              </a:rPr>
              <a:t> </a:t>
            </a:r>
            <a:r>
              <a:rPr lang="ja-JP" altLang="en-US" sz="1100" b="1" dirty="0" smtClean="0">
                <a:solidFill>
                  <a:schemeClr val="bg1"/>
                </a:solidFill>
                <a:latin typeface="HGｺﾞｼｯｸM" panose="020B0609000000000000" pitchFamily="49" charset="-128"/>
                <a:cs typeface="メイリオ" panose="020B0604030504040204" pitchFamily="50" charset="-128"/>
              </a:rPr>
              <a:t>　　　　</a:t>
            </a:r>
            <a:r>
              <a:rPr lang="en-US" altLang="ja-JP" sz="1100" b="1" dirty="0" smtClean="0">
                <a:solidFill>
                  <a:schemeClr val="bg1"/>
                </a:solidFill>
                <a:latin typeface="HGｺﾞｼｯｸM" panose="020B0609000000000000" pitchFamily="49" charset="-128"/>
                <a:cs typeface="メイリオ" panose="020B0604030504040204" pitchFamily="50" charset="-128"/>
              </a:rPr>
              <a:t>【</a:t>
            </a:r>
            <a:r>
              <a:rPr lang="ja-JP" altLang="en-US" sz="1100" b="1" dirty="0" smtClean="0">
                <a:solidFill>
                  <a:schemeClr val="bg1"/>
                </a:solidFill>
                <a:latin typeface="HGｺﾞｼｯｸM" panose="020B0609000000000000" pitchFamily="49" charset="-128"/>
                <a:cs typeface="メイリオ" panose="020B0604030504040204" pitchFamily="50" charset="-128"/>
              </a:rPr>
              <a:t>後援</a:t>
            </a:r>
            <a:r>
              <a:rPr lang="en-US" altLang="ja-JP" sz="1100" b="1" dirty="0" smtClean="0">
                <a:solidFill>
                  <a:schemeClr val="bg1"/>
                </a:solidFill>
                <a:latin typeface="HGｺﾞｼｯｸM" panose="020B0609000000000000" pitchFamily="49" charset="-128"/>
                <a:cs typeface="メイリオ" panose="020B0604030504040204" pitchFamily="50" charset="-128"/>
              </a:rPr>
              <a:t>】</a:t>
            </a:r>
            <a:r>
              <a:rPr lang="ja-JP" altLang="en-US" sz="1100" b="1" dirty="0" smtClean="0">
                <a:solidFill>
                  <a:schemeClr val="bg1"/>
                </a:solidFill>
                <a:latin typeface="HGｺﾞｼｯｸM" panose="020B0609000000000000" pitchFamily="49" charset="-128"/>
                <a:cs typeface="メイリオ" panose="020B0604030504040204" pitchFamily="50" charset="-128"/>
              </a:rPr>
              <a:t>国土交通省、大阪府分譲マンション管理・建替えサポートシステム推進協議会、</a:t>
            </a:r>
            <a:endParaRPr lang="en-US" altLang="ja-JP" sz="1100" b="1" dirty="0" smtClean="0">
              <a:solidFill>
                <a:schemeClr val="bg1"/>
              </a:solidFill>
              <a:latin typeface="HGｺﾞｼｯｸM" panose="020B0609000000000000" pitchFamily="49" charset="-128"/>
              <a:cs typeface="メイリオ" panose="020B0604030504040204" pitchFamily="50" charset="-128"/>
            </a:endParaRPr>
          </a:p>
          <a:p>
            <a:pPr defTabSz="786950" eaLnBrk="1" hangingPunct="1">
              <a:lnSpc>
                <a:spcPct val="150000"/>
              </a:lnSpc>
              <a:spcBef>
                <a:spcPct val="0"/>
              </a:spcBef>
              <a:buClrTx/>
              <a:buSzTx/>
              <a:buNone/>
              <a:defRPr/>
            </a:pPr>
            <a:r>
              <a:rPr lang="ja-JP" altLang="en-US" sz="1100" b="1" dirty="0" smtClean="0">
                <a:solidFill>
                  <a:schemeClr val="bg1"/>
                </a:solidFill>
                <a:latin typeface="HGｺﾞｼｯｸM" panose="020B0609000000000000" pitchFamily="49" charset="-128"/>
                <a:cs typeface="メイリオ" panose="020B0604030504040204" pitchFamily="50" charset="-128"/>
              </a:rPr>
              <a:t>　</a:t>
            </a:r>
            <a:r>
              <a:rPr lang="en-US" altLang="ja-JP" sz="1100" b="1" dirty="0" smtClean="0">
                <a:solidFill>
                  <a:schemeClr val="bg1"/>
                </a:solidFill>
                <a:latin typeface="HGｺﾞｼｯｸM" panose="020B0609000000000000" pitchFamily="49" charset="-128"/>
                <a:cs typeface="メイリオ" panose="020B0604030504040204" pitchFamily="50" charset="-128"/>
              </a:rPr>
              <a:t>(</a:t>
            </a:r>
            <a:r>
              <a:rPr lang="ja-JP" altLang="en-US" sz="1100" b="1" dirty="0" smtClean="0">
                <a:solidFill>
                  <a:schemeClr val="bg1"/>
                </a:solidFill>
                <a:latin typeface="HGｺﾞｼｯｸM" panose="020B0609000000000000" pitchFamily="49" charset="-128"/>
                <a:cs typeface="メイリオ" panose="020B0604030504040204" pitchFamily="50" charset="-128"/>
              </a:rPr>
              <a:t>公財</a:t>
            </a:r>
            <a:r>
              <a:rPr lang="en-US" altLang="ja-JP" sz="1100" b="1" dirty="0" smtClean="0">
                <a:solidFill>
                  <a:schemeClr val="bg1"/>
                </a:solidFill>
                <a:latin typeface="HGｺﾞｼｯｸM" panose="020B0609000000000000" pitchFamily="49" charset="-128"/>
                <a:cs typeface="メイリオ" panose="020B0604030504040204" pitchFamily="50" charset="-128"/>
              </a:rPr>
              <a:t>)</a:t>
            </a:r>
            <a:r>
              <a:rPr lang="ja-JP" altLang="en-US" sz="1100" b="1" dirty="0" smtClean="0">
                <a:solidFill>
                  <a:schemeClr val="bg1"/>
                </a:solidFill>
                <a:latin typeface="HGｺﾞｼｯｸM" panose="020B0609000000000000" pitchFamily="49" charset="-128"/>
                <a:cs typeface="メイリオ" panose="020B0604030504040204" pitchFamily="50" charset="-128"/>
              </a:rPr>
              <a:t>マンション管理センター、</a:t>
            </a:r>
            <a:r>
              <a:rPr lang="ja-JP" altLang="en-US" sz="1100" b="1" dirty="0" smtClean="0">
                <a:solidFill>
                  <a:schemeClr val="bg1"/>
                </a:solidFill>
                <a:latin typeface="HGｺﾞｼｯｸM" panose="020B0609000000000000" pitchFamily="49" charset="-128"/>
              </a:rPr>
              <a:t>（独）住宅金融支援機構、（一社）マンション管理業協会</a:t>
            </a:r>
            <a:endParaRPr lang="ja-JP" altLang="en-US" sz="1100" b="1" dirty="0" smtClean="0">
              <a:solidFill>
                <a:schemeClr val="bg1"/>
              </a:solidFill>
              <a:latin typeface="HGｺﾞｼｯｸM" panose="020B0609000000000000" pitchFamily="49" charset="-128"/>
              <a:cs typeface="メイリオ" panose="020B0604030504040204" pitchFamily="50" charset="-128"/>
            </a:endParaRPr>
          </a:p>
          <a:p>
            <a:pPr defTabSz="786950" eaLnBrk="1" hangingPunct="1">
              <a:lnSpc>
                <a:spcPct val="150000"/>
              </a:lnSpc>
              <a:spcBef>
                <a:spcPct val="0"/>
              </a:spcBef>
              <a:buClrTx/>
              <a:buSzTx/>
              <a:buNone/>
              <a:defRPr/>
            </a:pPr>
            <a:endParaRPr lang="en-US" altLang="ja-JP" sz="1200" b="1" dirty="0">
              <a:solidFill>
                <a:schemeClr val="bg1"/>
              </a:solidFill>
              <a:latin typeface="HGｺﾞｼｯｸM" panose="020B0609000000000000" pitchFamily="49" charset="-128"/>
              <a:cs typeface="メイリオ" panose="020B0604030504040204" pitchFamily="50" charset="-128"/>
            </a:endParaRPr>
          </a:p>
        </p:txBody>
      </p:sp>
      <p:pic>
        <p:nvPicPr>
          <p:cNvPr id="15" name="図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68337" y="6721008"/>
            <a:ext cx="503543" cy="80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正方形/長方形 16"/>
          <p:cNvSpPr/>
          <p:nvPr/>
        </p:nvSpPr>
        <p:spPr>
          <a:xfrm>
            <a:off x="7466596" y="3141717"/>
            <a:ext cx="2392164" cy="810478"/>
          </a:xfrm>
          <a:prstGeom prst="rect">
            <a:avLst/>
          </a:prstGeom>
        </p:spPr>
        <p:txBody>
          <a:bodyPr wrap="square">
            <a:spAutoFit/>
          </a:bodyPr>
          <a:lstStyle/>
          <a:p>
            <a:pPr defTabSz="786950">
              <a:lnSpc>
                <a:spcPts val="1600"/>
              </a:lnSpc>
              <a:spcBef>
                <a:spcPct val="0"/>
              </a:spcBef>
              <a:defRPr/>
            </a:pPr>
            <a:r>
              <a:rPr lang="ja-JP" altLang="en-US" sz="1200" b="1" dirty="0">
                <a:latin typeface="HGｺﾞｼｯｸM" panose="020B0609000000000000" pitchFamily="49" charset="-128"/>
                <a:ea typeface="HGｺﾞｼｯｸM" panose="020B0609000000000000" pitchFamily="49" charset="-128"/>
              </a:rPr>
              <a:t>大阪府</a:t>
            </a:r>
            <a:r>
              <a:rPr lang="ja-JP" altLang="en-US" sz="1200" b="1" dirty="0" smtClean="0">
                <a:latin typeface="HGｺﾞｼｯｸM" panose="020B0609000000000000" pitchFamily="49" charset="-128"/>
                <a:ea typeface="HGｺﾞｼｯｸM" panose="020B0609000000000000" pitchFamily="49" charset="-128"/>
              </a:rPr>
              <a:t>内の分譲マンション</a:t>
            </a:r>
            <a:endParaRPr lang="en-US" altLang="ja-JP" sz="1200" b="1" dirty="0" smtClean="0">
              <a:latin typeface="HGｺﾞｼｯｸM" panose="020B0609000000000000" pitchFamily="49" charset="-128"/>
              <a:ea typeface="HGｺﾞｼｯｸM" panose="020B0609000000000000" pitchFamily="49" charset="-128"/>
            </a:endParaRPr>
          </a:p>
          <a:p>
            <a:pPr defTabSz="786950">
              <a:lnSpc>
                <a:spcPts val="1600"/>
              </a:lnSpc>
              <a:spcBef>
                <a:spcPct val="0"/>
              </a:spcBef>
              <a:defRPr/>
            </a:pPr>
            <a:r>
              <a:rPr lang="ja-JP" altLang="en-US" sz="1200" b="1" dirty="0" smtClean="0">
                <a:latin typeface="HGｺﾞｼｯｸM" panose="020B0609000000000000" pitchFamily="49" charset="-128"/>
                <a:ea typeface="HGｺﾞｼｯｸM" panose="020B0609000000000000" pitchFamily="49" charset="-128"/>
              </a:rPr>
              <a:t>管理組合役員や区分所有者等</a:t>
            </a:r>
            <a:endParaRPr lang="en-US" altLang="ja-JP" sz="1200" b="1" dirty="0" smtClean="0">
              <a:latin typeface="HGｺﾞｼｯｸM" panose="020B0609000000000000" pitchFamily="49" charset="-128"/>
              <a:ea typeface="HGｺﾞｼｯｸM" panose="020B0609000000000000" pitchFamily="49" charset="-128"/>
            </a:endParaRPr>
          </a:p>
          <a:p>
            <a:pPr defTabSz="786950">
              <a:lnSpc>
                <a:spcPts val="2000"/>
              </a:lnSpc>
              <a:spcBef>
                <a:spcPct val="0"/>
              </a:spcBef>
              <a:defRPr/>
            </a:pPr>
            <a:r>
              <a:rPr lang="ja-JP" altLang="en-US" sz="1150" b="1" dirty="0" smtClean="0">
                <a:latin typeface="HGｺﾞｼｯｸM" panose="020B0609000000000000" pitchFamily="49" charset="-128"/>
                <a:ea typeface="HGｺﾞｼｯｸM" panose="020B0609000000000000" pitchFamily="49" charset="-128"/>
              </a:rPr>
              <a:t>定員</a:t>
            </a:r>
            <a:r>
              <a:rPr lang="en-US" altLang="ja-JP" sz="2100" b="1" dirty="0">
                <a:solidFill>
                  <a:srgbClr val="D92B19"/>
                </a:solidFill>
                <a:latin typeface="HGｺﾞｼｯｸM" panose="020B0609000000000000" pitchFamily="49" charset="-128"/>
                <a:ea typeface="HGｺﾞｼｯｸM" panose="020B0609000000000000" pitchFamily="49" charset="-128"/>
              </a:rPr>
              <a:t>5</a:t>
            </a:r>
            <a:r>
              <a:rPr lang="en-US" altLang="ja-JP" sz="2100" b="1" dirty="0" smtClean="0">
                <a:solidFill>
                  <a:srgbClr val="D92B19"/>
                </a:solidFill>
                <a:latin typeface="HGｺﾞｼｯｸM" panose="020B0609000000000000" pitchFamily="49" charset="-128"/>
                <a:ea typeface="HGｺﾞｼｯｸM" panose="020B0609000000000000" pitchFamily="49" charset="-128"/>
              </a:rPr>
              <a:t>0</a:t>
            </a:r>
            <a:r>
              <a:rPr lang="ja-JP" altLang="en-US" sz="1200" b="1" dirty="0" smtClean="0">
                <a:solidFill>
                  <a:srgbClr val="D92B19"/>
                </a:solidFill>
                <a:latin typeface="HGｺﾞｼｯｸM" panose="020B0609000000000000" pitchFamily="49" charset="-128"/>
                <a:ea typeface="HGｺﾞｼｯｸM" panose="020B0609000000000000" pitchFamily="49" charset="-128"/>
              </a:rPr>
              <a:t>名</a:t>
            </a:r>
            <a:r>
              <a:rPr lang="ja-JP" altLang="en-US" sz="1150" b="1" dirty="0" smtClean="0">
                <a:latin typeface="HGｺﾞｼｯｸM" panose="020B0609000000000000" pitchFamily="49" charset="-128"/>
                <a:ea typeface="HGｺﾞｼｯｸM" panose="020B0609000000000000" pitchFamily="49" charset="-128"/>
              </a:rPr>
              <a:t>／申込先着順</a:t>
            </a:r>
            <a:endParaRPr lang="en-US" altLang="ja-JP" sz="1150" b="1" dirty="0" smtClean="0">
              <a:latin typeface="HGｺﾞｼｯｸM" panose="020B0609000000000000" pitchFamily="49" charset="-128"/>
              <a:ea typeface="HGｺﾞｼｯｸM" panose="020B0609000000000000" pitchFamily="49" charset="-128"/>
            </a:endParaRPr>
          </a:p>
          <a:p>
            <a:pPr defTabSz="786950">
              <a:lnSpc>
                <a:spcPts val="400"/>
              </a:lnSpc>
              <a:spcBef>
                <a:spcPct val="0"/>
              </a:spcBef>
              <a:defRPr/>
            </a:pPr>
            <a:endParaRPr lang="en-US" altLang="ja-JP" sz="1000" dirty="0" smtClean="0">
              <a:latin typeface="HGｺﾞｼｯｸM" panose="020B0609000000000000" pitchFamily="49" charset="-128"/>
              <a:ea typeface="HGｺﾞｼｯｸM" panose="020B0609000000000000" pitchFamily="49" charset="-128"/>
            </a:endParaRPr>
          </a:p>
        </p:txBody>
      </p:sp>
      <p:sp>
        <p:nvSpPr>
          <p:cNvPr id="18" name="楕円 17"/>
          <p:cNvSpPr/>
          <p:nvPr/>
        </p:nvSpPr>
        <p:spPr>
          <a:xfrm>
            <a:off x="-170974" y="-544538"/>
            <a:ext cx="1409306" cy="140930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1570" rIns="0" bIns="31570" rtlCol="0" anchor="b"/>
          <a:lstStyle/>
          <a:p>
            <a:pPr algn="ctr">
              <a:lnSpc>
                <a:spcPts val="2300"/>
              </a:lnSpc>
            </a:pPr>
            <a:r>
              <a:rPr lang="ja-JP" altLang="en-US" sz="1600" dirty="0" smtClean="0">
                <a:latin typeface="HGPｺﾞｼｯｸE" panose="020B0900000000000000" pitchFamily="50" charset="-128"/>
                <a:ea typeface="HGPｺﾞｼｯｸE" panose="020B0900000000000000" pitchFamily="50" charset="-128"/>
              </a:rPr>
              <a:t>令和７年度</a:t>
            </a:r>
            <a:endParaRPr lang="en-US" altLang="ja-JP" sz="1600" dirty="0" smtClean="0">
              <a:latin typeface="HGPｺﾞｼｯｸE" panose="020B0900000000000000" pitchFamily="50" charset="-128"/>
              <a:ea typeface="HGPｺﾞｼｯｸE" panose="020B0900000000000000" pitchFamily="50" charset="-128"/>
            </a:endParaRPr>
          </a:p>
          <a:p>
            <a:pPr algn="ctr">
              <a:lnSpc>
                <a:spcPts val="2300"/>
              </a:lnSpc>
            </a:pPr>
            <a:r>
              <a:rPr lang="ja-JP" altLang="en-US" sz="1600" dirty="0" smtClean="0">
                <a:latin typeface="HGPｺﾞｼｯｸE" panose="020B0900000000000000" pitchFamily="50" charset="-128"/>
                <a:ea typeface="HGPｺﾞｼｯｸE" panose="020B0900000000000000" pitchFamily="50" charset="-128"/>
              </a:rPr>
              <a:t>第２回</a:t>
            </a:r>
            <a:endParaRPr lang="en-US" altLang="ja-JP" sz="1600" dirty="0" smtClean="0">
              <a:latin typeface="HGPｺﾞｼｯｸE" panose="020B0900000000000000" pitchFamily="50" charset="-128"/>
              <a:ea typeface="HGPｺﾞｼｯｸE" panose="020B0900000000000000" pitchFamily="50" charset="-128"/>
            </a:endParaRPr>
          </a:p>
        </p:txBody>
      </p:sp>
      <p:sp>
        <p:nvSpPr>
          <p:cNvPr id="23" name="テキスト ボックス 66"/>
          <p:cNvSpPr txBox="1">
            <a:spLocks noChangeArrowheads="1"/>
          </p:cNvSpPr>
          <p:nvPr/>
        </p:nvSpPr>
        <p:spPr bwMode="auto">
          <a:xfrm>
            <a:off x="6043969" y="4632268"/>
            <a:ext cx="2179231" cy="1375020"/>
          </a:xfrm>
          <a:prstGeom prst="rect">
            <a:avLst/>
          </a:prstGeom>
          <a:noFill/>
          <a:ln w="9525">
            <a:noFill/>
            <a:miter lim="800000"/>
            <a:headEnd/>
            <a:tailEnd/>
          </a:ln>
        </p:spPr>
        <p:txBody>
          <a:bodyPr wrap="square" lIns="89181" tIns="44591" rIns="89181" bIns="44591" anchor="ctr">
            <a:spAutoFit/>
          </a:bodyPr>
          <a:lstStyle/>
          <a:p>
            <a:pPr defTabSz="897320" eaLnBrk="1" hangingPunct="1">
              <a:defRPr/>
            </a:pPr>
            <a:r>
              <a:rPr lang="ja-JP" altLang="en-US" sz="1050" dirty="0">
                <a:latin typeface="HGｺﾞｼｯｸM" panose="020B0609000000000000" pitchFamily="49" charset="-128"/>
                <a:ea typeface="HGｺﾞｼｯｸM" panose="020B0609000000000000" pitchFamily="49" charset="-128"/>
              </a:rPr>
              <a:t>●阪急茨木市駅</a:t>
            </a:r>
            <a:r>
              <a:rPr lang="ja-JP" altLang="en-US" sz="1050" dirty="0" smtClean="0">
                <a:latin typeface="HGｺﾞｼｯｸM" panose="020B0609000000000000" pitchFamily="49" charset="-128"/>
                <a:ea typeface="HGｺﾞｼｯｸM" panose="020B0609000000000000" pitchFamily="49" charset="-128"/>
              </a:rPr>
              <a:t>から</a:t>
            </a:r>
            <a:endParaRPr lang="en-US" altLang="ja-JP" sz="1050" dirty="0" smtClean="0">
              <a:latin typeface="HGｺﾞｼｯｸM" panose="020B0609000000000000" pitchFamily="49" charset="-128"/>
              <a:ea typeface="HGｺﾞｼｯｸM" panose="020B0609000000000000" pitchFamily="49" charset="-128"/>
            </a:endParaRPr>
          </a:p>
          <a:p>
            <a:pPr defTabSz="897320" eaLnBrk="1" hangingPunct="1">
              <a:defRPr/>
            </a:pPr>
            <a:r>
              <a:rPr lang="ja-JP" altLang="en-US" sz="1050" dirty="0" smtClean="0">
                <a:latin typeface="HGｺﾞｼｯｸM" panose="020B0609000000000000" pitchFamily="49" charset="-128"/>
                <a:ea typeface="HGｺﾞｼｯｸM" panose="020B0609000000000000" pitchFamily="49" charset="-128"/>
              </a:rPr>
              <a:t>　　　　　　　西へ徒歩</a:t>
            </a:r>
            <a:r>
              <a:rPr lang="en-US" altLang="ja-JP" sz="1050" dirty="0" smtClean="0">
                <a:latin typeface="HGｺﾞｼｯｸM" panose="020B0609000000000000" pitchFamily="49" charset="-128"/>
                <a:ea typeface="HGｺﾞｼｯｸM" panose="020B0609000000000000" pitchFamily="49" charset="-128"/>
              </a:rPr>
              <a:t>10</a:t>
            </a:r>
            <a:r>
              <a:rPr lang="ja-JP" altLang="en-US" sz="1050" dirty="0" smtClean="0">
                <a:latin typeface="HGｺﾞｼｯｸM" panose="020B0609000000000000" pitchFamily="49" charset="-128"/>
                <a:ea typeface="HGｺﾞｼｯｸM" panose="020B0609000000000000" pitchFamily="49" charset="-128"/>
              </a:rPr>
              <a:t>分</a:t>
            </a:r>
            <a:endParaRPr lang="en-US" altLang="ja-JP" sz="1050" dirty="0" smtClean="0">
              <a:latin typeface="HGｺﾞｼｯｸM" panose="020B0609000000000000" pitchFamily="49" charset="-128"/>
              <a:ea typeface="HGｺﾞｼｯｸM" panose="020B0609000000000000" pitchFamily="49" charset="-128"/>
            </a:endParaRPr>
          </a:p>
          <a:p>
            <a:pPr algn="r" defTabSz="897320" eaLnBrk="1" hangingPunct="1">
              <a:defRPr/>
            </a:pPr>
            <a:endParaRPr lang="en-US" altLang="ja-JP" sz="500" dirty="0" smtClean="0">
              <a:latin typeface="HGｺﾞｼｯｸM" panose="020B0609000000000000" pitchFamily="49" charset="-128"/>
              <a:ea typeface="HGｺﾞｼｯｸM" panose="020B0609000000000000" pitchFamily="49" charset="-128"/>
            </a:endParaRPr>
          </a:p>
          <a:p>
            <a:pPr defTabSz="897320" eaLnBrk="1" hangingPunct="1">
              <a:defRPr/>
            </a:pPr>
            <a:r>
              <a:rPr lang="ja-JP" altLang="en-US" sz="1050" dirty="0" smtClean="0">
                <a:latin typeface="HGｺﾞｼｯｸM" panose="020B0609000000000000" pitchFamily="49" charset="-128"/>
                <a:ea typeface="HGｺﾞｼｯｸM" panose="020B0609000000000000" pitchFamily="49" charset="-128"/>
              </a:rPr>
              <a:t>●</a:t>
            </a:r>
            <a:r>
              <a:rPr lang="en-US" altLang="ja-JP" sz="1050" dirty="0" smtClean="0">
                <a:latin typeface="HGｺﾞｼｯｸM" panose="020B0609000000000000" pitchFamily="49" charset="-128"/>
                <a:ea typeface="HGｺﾞｼｯｸM" panose="020B0609000000000000" pitchFamily="49" charset="-128"/>
              </a:rPr>
              <a:t>JR</a:t>
            </a:r>
            <a:r>
              <a:rPr lang="ja-JP" altLang="en-US" sz="1050" dirty="0" smtClean="0">
                <a:latin typeface="HGｺﾞｼｯｸM" panose="020B0609000000000000" pitchFamily="49" charset="-128"/>
                <a:ea typeface="HGｺﾞｼｯｸM" panose="020B0609000000000000" pitchFamily="49" charset="-128"/>
              </a:rPr>
              <a:t>茨木駅から</a:t>
            </a:r>
            <a:endParaRPr lang="en-US" altLang="ja-JP" sz="1050" dirty="0" smtClean="0">
              <a:latin typeface="HGｺﾞｼｯｸM" panose="020B0609000000000000" pitchFamily="49" charset="-128"/>
              <a:ea typeface="HGｺﾞｼｯｸM" panose="020B0609000000000000" pitchFamily="49" charset="-128"/>
            </a:endParaRPr>
          </a:p>
          <a:p>
            <a:pPr defTabSz="897320" eaLnBrk="1" hangingPunct="1">
              <a:defRPr/>
            </a:pPr>
            <a:r>
              <a:rPr lang="ja-JP" altLang="en-US" sz="1050" dirty="0">
                <a:latin typeface="HGｺﾞｼｯｸM" panose="020B0609000000000000" pitchFamily="49" charset="-128"/>
                <a:ea typeface="HGｺﾞｼｯｸM" panose="020B0609000000000000" pitchFamily="49" charset="-128"/>
              </a:rPr>
              <a:t>　</a:t>
            </a:r>
            <a:r>
              <a:rPr lang="ja-JP" altLang="en-US" sz="1050" dirty="0" smtClean="0">
                <a:latin typeface="HGｺﾞｼｯｸM" panose="020B0609000000000000" pitchFamily="49" charset="-128"/>
                <a:ea typeface="HGｺﾞｼｯｸM" panose="020B0609000000000000" pitchFamily="49" charset="-128"/>
              </a:rPr>
              <a:t>　　　　　</a:t>
            </a:r>
            <a:r>
              <a:rPr lang="ja-JP" altLang="en-US" sz="1050" dirty="0">
                <a:latin typeface="HGｺﾞｼｯｸM" panose="020B0609000000000000" pitchFamily="49" charset="-128"/>
                <a:ea typeface="HGｺﾞｼｯｸM" panose="020B0609000000000000" pitchFamily="49" charset="-128"/>
              </a:rPr>
              <a:t>　東</a:t>
            </a:r>
            <a:r>
              <a:rPr lang="ja-JP" altLang="en-US" sz="1050" dirty="0" smtClean="0">
                <a:latin typeface="HGｺﾞｼｯｸM" panose="020B0609000000000000" pitchFamily="49" charset="-128"/>
                <a:ea typeface="HGｺﾞｼｯｸM" panose="020B0609000000000000" pitchFamily="49" charset="-128"/>
              </a:rPr>
              <a:t>へ徒歩</a:t>
            </a:r>
            <a:r>
              <a:rPr lang="en-US" altLang="ja-JP" sz="1050" dirty="0" smtClean="0">
                <a:latin typeface="HGｺﾞｼｯｸM" panose="020B0609000000000000" pitchFamily="49" charset="-128"/>
                <a:ea typeface="HGｺﾞｼｯｸM" panose="020B0609000000000000" pitchFamily="49" charset="-128"/>
              </a:rPr>
              <a:t>10</a:t>
            </a:r>
            <a:r>
              <a:rPr lang="ja-JP" altLang="en-US" sz="1050" dirty="0" smtClean="0">
                <a:latin typeface="HGｺﾞｼｯｸM" panose="020B0609000000000000" pitchFamily="49" charset="-128"/>
                <a:ea typeface="HGｺﾞｼｯｸM" panose="020B0609000000000000" pitchFamily="49" charset="-128"/>
              </a:rPr>
              <a:t>分</a:t>
            </a:r>
            <a:endParaRPr lang="en-US" altLang="ja-JP" sz="1050" dirty="0" smtClean="0">
              <a:latin typeface="HGｺﾞｼｯｸM" panose="020B0609000000000000" pitchFamily="49" charset="-128"/>
              <a:ea typeface="HGｺﾞｼｯｸM" panose="020B0609000000000000" pitchFamily="49" charset="-128"/>
            </a:endParaRPr>
          </a:p>
          <a:p>
            <a:pPr algn="r" defTabSz="897320" eaLnBrk="1" hangingPunct="1">
              <a:defRPr/>
            </a:pPr>
            <a:endParaRPr lang="en-US" altLang="ja-JP" sz="500" dirty="0">
              <a:latin typeface="HGｺﾞｼｯｸM" panose="020B0609000000000000" pitchFamily="49" charset="-128"/>
              <a:ea typeface="HGｺﾞｼｯｸM" panose="020B0609000000000000" pitchFamily="49" charset="-128"/>
            </a:endParaRPr>
          </a:p>
          <a:p>
            <a:pPr defTabSz="897320" eaLnBrk="1" hangingPunct="1">
              <a:defRPr/>
            </a:pPr>
            <a:r>
              <a:rPr lang="ja-JP" altLang="en-US" sz="1050" dirty="0" smtClean="0">
                <a:latin typeface="HGｺﾞｼｯｸM" panose="020B0609000000000000" pitchFamily="49" charset="-128"/>
                <a:ea typeface="HGｺﾞｼｯｸM" panose="020B0609000000000000" pitchFamily="49" charset="-128"/>
              </a:rPr>
              <a:t>●</a:t>
            </a:r>
            <a:r>
              <a:rPr lang="ja-JP" altLang="en-US" sz="1050" dirty="0">
                <a:latin typeface="HGｺﾞｼｯｸM" panose="020B0609000000000000" pitchFamily="49" charset="-128"/>
                <a:ea typeface="HGｺﾞｼｯｸM" panose="020B0609000000000000" pitchFamily="49" charset="-128"/>
              </a:rPr>
              <a:t>お車でお越しの</a:t>
            </a:r>
            <a:r>
              <a:rPr lang="ja-JP" altLang="en-US" sz="1050" dirty="0" smtClean="0">
                <a:latin typeface="HGｺﾞｼｯｸM" panose="020B0609000000000000" pitchFamily="49" charset="-128"/>
                <a:ea typeface="HGｺﾞｼｯｸM" panose="020B0609000000000000" pitchFamily="49" charset="-128"/>
              </a:rPr>
              <a:t>場合</a:t>
            </a:r>
            <a:endParaRPr lang="en-US" altLang="ja-JP" sz="1050" dirty="0" smtClean="0">
              <a:latin typeface="HGｺﾞｼｯｸM" panose="020B0609000000000000" pitchFamily="49" charset="-128"/>
              <a:ea typeface="HGｺﾞｼｯｸM" panose="020B0609000000000000" pitchFamily="49" charset="-128"/>
            </a:endParaRPr>
          </a:p>
          <a:p>
            <a:pPr algn="r" defTabSz="897320" eaLnBrk="1" hangingPunct="1">
              <a:defRPr/>
            </a:pPr>
            <a:r>
              <a:rPr lang="ja-JP" altLang="en-US" sz="1050" dirty="0" smtClean="0">
                <a:latin typeface="HGｺﾞｼｯｸM" panose="020B0609000000000000" pitchFamily="49" charset="-128"/>
                <a:ea typeface="HGｺﾞｼｯｸM" panose="020B0609000000000000" pitchFamily="49" charset="-128"/>
              </a:rPr>
              <a:t>　　　市</a:t>
            </a:r>
            <a:r>
              <a:rPr lang="zh-TW" altLang="en-US" sz="1050" dirty="0" smtClean="0">
                <a:latin typeface="HGｺﾞｼｯｸM" panose="020B0609000000000000" pitchFamily="49" charset="-128"/>
                <a:ea typeface="HGｺﾞｼｯｸM" panose="020B0609000000000000" pitchFamily="49" charset="-128"/>
              </a:rPr>
              <a:t>役所駐車場</a:t>
            </a:r>
            <a:r>
              <a:rPr lang="ja-JP" altLang="en-US" sz="1050" dirty="0" smtClean="0">
                <a:latin typeface="HGｺﾞｼｯｸM" panose="020B0609000000000000" pitchFamily="49" charset="-128"/>
                <a:ea typeface="HGｺﾞｼｯｸM" panose="020B0609000000000000" pitchFamily="49" charset="-128"/>
              </a:rPr>
              <a:t>　（有料）　　　　　　　　　　　　　　　　中央</a:t>
            </a:r>
            <a:r>
              <a:rPr lang="ja-JP" altLang="en-US" sz="1050" dirty="0">
                <a:latin typeface="HGｺﾞｼｯｸM" panose="020B0609000000000000" pitchFamily="49" charset="-128"/>
                <a:ea typeface="HGｺﾞｼｯｸM" panose="020B0609000000000000" pitchFamily="49" charset="-128"/>
              </a:rPr>
              <a:t>公園</a:t>
            </a:r>
            <a:r>
              <a:rPr lang="ja-JP" altLang="en-US" sz="1050" dirty="0" smtClean="0">
                <a:latin typeface="HGｺﾞｼｯｸM" panose="020B0609000000000000" pitchFamily="49" charset="-128"/>
                <a:ea typeface="HGｺﾞｼｯｸM" panose="020B0609000000000000" pitchFamily="49" charset="-128"/>
              </a:rPr>
              <a:t>駐車場（有料）</a:t>
            </a:r>
            <a:endParaRPr lang="en-US" altLang="ja-JP" sz="1050" dirty="0">
              <a:latin typeface="HGｺﾞｼｯｸM" panose="020B0609000000000000" pitchFamily="49" charset="-128"/>
              <a:ea typeface="HGｺﾞｼｯｸM" panose="020B0609000000000000" pitchFamily="49" charset="-128"/>
            </a:endParaRPr>
          </a:p>
        </p:txBody>
      </p:sp>
      <p:sp>
        <p:nvSpPr>
          <p:cNvPr id="26" name="ホームベース 25"/>
          <p:cNvSpPr/>
          <p:nvPr/>
        </p:nvSpPr>
        <p:spPr>
          <a:xfrm>
            <a:off x="6216908" y="3341207"/>
            <a:ext cx="1118709" cy="391015"/>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1570" tIns="31570" rIns="31570" bIns="31570" rtlCol="0" anchor="ctr"/>
          <a:lstStyle/>
          <a:p>
            <a:pPr algn="ctr"/>
            <a:r>
              <a:rPr lang="ja-JP" altLang="en-US" sz="1400" dirty="0" smtClean="0">
                <a:latin typeface="HGｺﾞｼｯｸM" panose="020B0609000000000000" pitchFamily="49" charset="-128"/>
                <a:ea typeface="HGｺﾞｼｯｸM" panose="020B0609000000000000" pitchFamily="49" charset="-128"/>
              </a:rPr>
              <a:t>対象・場所</a:t>
            </a:r>
            <a:endParaRPr lang="en-US" altLang="ja-JP" sz="1400" dirty="0" smtClean="0">
              <a:latin typeface="HGｺﾞｼｯｸM" panose="020B0609000000000000" pitchFamily="49" charset="-128"/>
              <a:ea typeface="HGｺﾞｼｯｸM" panose="020B0609000000000000" pitchFamily="49" charset="-128"/>
            </a:endParaRPr>
          </a:p>
        </p:txBody>
      </p:sp>
      <p:sp>
        <p:nvSpPr>
          <p:cNvPr id="27" name="テキスト ボックス 26"/>
          <p:cNvSpPr txBox="1"/>
          <p:nvPr/>
        </p:nvSpPr>
        <p:spPr>
          <a:xfrm>
            <a:off x="2063818" y="1994705"/>
            <a:ext cx="6087624" cy="553998"/>
          </a:xfrm>
          <a:prstGeom prst="rect">
            <a:avLst/>
          </a:prstGeom>
          <a:noFill/>
        </p:spPr>
        <p:txBody>
          <a:bodyPr wrap="square" rtlCol="0" anchor="ctr">
            <a:spAutoFit/>
          </a:bodyPr>
          <a:lstStyle/>
          <a:p>
            <a:pPr algn="ctr"/>
            <a:r>
              <a:rPr lang="en-US" altLang="ja-JP" sz="3000" dirty="0" smtClean="0">
                <a:solidFill>
                  <a:schemeClr val="accent1">
                    <a:lumMod val="50000"/>
                  </a:schemeClr>
                </a:solidFill>
                <a:latin typeface="Segoe UI Black" panose="020B0A02040204020203" pitchFamily="34" charset="0"/>
                <a:ea typeface="Segoe UI Black" panose="020B0A02040204020203" pitchFamily="34" charset="0"/>
              </a:rPr>
              <a:t>13:30</a:t>
            </a:r>
            <a:r>
              <a:rPr lang="ja-JP" altLang="en-US" sz="3000" dirty="0" smtClean="0">
                <a:solidFill>
                  <a:schemeClr val="accent1">
                    <a:lumMod val="50000"/>
                  </a:schemeClr>
                </a:solidFill>
                <a:latin typeface="Segoe UI Black" panose="020B0A02040204020203" pitchFamily="34" charset="0"/>
                <a:ea typeface="HGS創英角ｺﾞｼｯｸUB" panose="020B0900000000000000" pitchFamily="50" charset="-128"/>
              </a:rPr>
              <a:t>～</a:t>
            </a:r>
            <a:r>
              <a:rPr lang="en-US" altLang="ja-JP" sz="3000" dirty="0" smtClean="0">
                <a:solidFill>
                  <a:schemeClr val="accent1">
                    <a:lumMod val="50000"/>
                  </a:schemeClr>
                </a:solidFill>
                <a:latin typeface="Segoe UI Black" panose="020B0A02040204020203" pitchFamily="34" charset="0"/>
                <a:ea typeface="Segoe UI Black" panose="020B0A02040204020203" pitchFamily="34" charset="0"/>
              </a:rPr>
              <a:t>16:30</a:t>
            </a:r>
            <a:r>
              <a:rPr lang="en-US" altLang="ja-JP" sz="3000" dirty="0" smtClean="0">
                <a:solidFill>
                  <a:schemeClr val="accent1">
                    <a:lumMod val="50000"/>
                  </a:schemeClr>
                </a:solidFill>
                <a:latin typeface="Bauhaus 93" panose="04030905020B02020C02" pitchFamily="82" charset="0"/>
                <a:ea typeface="HGS創英角ｺﾞｼｯｸUB" panose="020B0900000000000000" pitchFamily="50" charset="-128"/>
              </a:rPr>
              <a:t>  </a:t>
            </a:r>
            <a:r>
              <a:rPr lang="en-US" altLang="ja-JP" sz="3000" dirty="0" smtClean="0">
                <a:solidFill>
                  <a:schemeClr val="accent1">
                    <a:lumMod val="50000"/>
                  </a:schemeClr>
                </a:solidFill>
                <a:latin typeface="Segoe UI Black" panose="020B0A02040204020203" pitchFamily="34" charset="0"/>
                <a:ea typeface="Segoe UI Black" panose="020B0A02040204020203" pitchFamily="34" charset="0"/>
              </a:rPr>
              <a:t>(</a:t>
            </a:r>
            <a:r>
              <a:rPr lang="ja-JP" altLang="en-US" sz="2500" dirty="0">
                <a:solidFill>
                  <a:schemeClr val="accent1">
                    <a:lumMod val="50000"/>
                  </a:schemeClr>
                </a:solidFill>
                <a:latin typeface="Bauhaus 93" panose="04030905020B02020C02" pitchFamily="82" charset="0"/>
                <a:ea typeface="HGS創英角ｺﾞｼｯｸUB" panose="020B0900000000000000" pitchFamily="50" charset="-128"/>
              </a:rPr>
              <a:t>受付</a:t>
            </a:r>
            <a:r>
              <a:rPr lang="en-US" altLang="ja-JP" sz="2800" dirty="0" smtClean="0">
                <a:solidFill>
                  <a:schemeClr val="accent1">
                    <a:lumMod val="50000"/>
                  </a:schemeClr>
                </a:solidFill>
                <a:latin typeface="Bauhaus 93" panose="04030905020B02020C02" pitchFamily="82" charset="0"/>
                <a:ea typeface="HGS創英角ｺﾞｼｯｸUB" panose="020B0900000000000000" pitchFamily="50" charset="-128"/>
              </a:rPr>
              <a:t> </a:t>
            </a:r>
            <a:r>
              <a:rPr lang="en-US" altLang="ja-JP" sz="3000" dirty="0" smtClean="0">
                <a:solidFill>
                  <a:schemeClr val="accent1">
                    <a:lumMod val="50000"/>
                  </a:schemeClr>
                </a:solidFill>
                <a:latin typeface="Segoe UI Black" panose="020B0A02040204020203" pitchFamily="34" charset="0"/>
                <a:ea typeface="Segoe UI Black" panose="020B0A02040204020203" pitchFamily="34" charset="0"/>
              </a:rPr>
              <a:t>13:00</a:t>
            </a:r>
            <a:r>
              <a:rPr lang="ja-JP" altLang="en-US" sz="2800" dirty="0" smtClean="0">
                <a:solidFill>
                  <a:schemeClr val="accent1">
                    <a:lumMod val="50000"/>
                  </a:schemeClr>
                </a:solidFill>
                <a:latin typeface="Bauhaus 93" panose="04030905020B02020C02" pitchFamily="82" charset="0"/>
                <a:ea typeface="HGS創英角ｺﾞｼｯｸUB" panose="020B0900000000000000" pitchFamily="50" charset="-128"/>
              </a:rPr>
              <a:t>～</a:t>
            </a:r>
            <a:r>
              <a:rPr lang="en-US" altLang="ja-JP" sz="3000" dirty="0" smtClean="0">
                <a:solidFill>
                  <a:schemeClr val="accent1">
                    <a:lumMod val="50000"/>
                  </a:schemeClr>
                </a:solidFill>
                <a:latin typeface="Segoe UI Black" panose="020B0A02040204020203" pitchFamily="34" charset="0"/>
                <a:ea typeface="Segoe UI Black" panose="020B0A02040204020203" pitchFamily="34" charset="0"/>
              </a:rPr>
              <a:t>)</a:t>
            </a:r>
            <a:endParaRPr lang="ja-JP" altLang="en-US" sz="3000" dirty="0">
              <a:solidFill>
                <a:schemeClr val="accent1">
                  <a:lumMod val="50000"/>
                </a:schemeClr>
              </a:solidFill>
              <a:latin typeface="Segoe UI Black" panose="020B0A02040204020203" pitchFamily="34" charset="0"/>
              <a:ea typeface="HGS創英角ｺﾞｼｯｸUB" panose="020B0900000000000000" pitchFamily="50" charset="-128"/>
            </a:endParaRPr>
          </a:p>
        </p:txBody>
      </p:sp>
      <p:sp>
        <p:nvSpPr>
          <p:cNvPr id="28" name="星 10 27"/>
          <p:cNvSpPr/>
          <p:nvPr/>
        </p:nvSpPr>
        <p:spPr>
          <a:xfrm rot="590937">
            <a:off x="8197306" y="2056175"/>
            <a:ext cx="586810" cy="586810"/>
          </a:xfrm>
          <a:prstGeom prst="star1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000" b="1" dirty="0"/>
          </a:p>
        </p:txBody>
      </p:sp>
      <p:sp>
        <p:nvSpPr>
          <p:cNvPr id="29" name="星 10 28"/>
          <p:cNvSpPr/>
          <p:nvPr/>
        </p:nvSpPr>
        <p:spPr>
          <a:xfrm rot="590937">
            <a:off x="1193415" y="1961834"/>
            <a:ext cx="359383" cy="359383"/>
          </a:xfrm>
          <a:prstGeom prst="star1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000" b="1" dirty="0"/>
          </a:p>
        </p:txBody>
      </p:sp>
      <p:sp>
        <p:nvSpPr>
          <p:cNvPr id="30" name="星 10 29"/>
          <p:cNvSpPr/>
          <p:nvPr/>
        </p:nvSpPr>
        <p:spPr>
          <a:xfrm rot="590937">
            <a:off x="605659" y="907096"/>
            <a:ext cx="586810" cy="586810"/>
          </a:xfrm>
          <a:prstGeom prst="star1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000" b="1" dirty="0"/>
          </a:p>
        </p:txBody>
      </p:sp>
      <p:sp>
        <p:nvSpPr>
          <p:cNvPr id="31" name="星 10 30"/>
          <p:cNvSpPr/>
          <p:nvPr/>
        </p:nvSpPr>
        <p:spPr>
          <a:xfrm rot="590937">
            <a:off x="1982979" y="1600567"/>
            <a:ext cx="480200" cy="480200"/>
          </a:xfrm>
          <a:prstGeom prst="star1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000" b="1" dirty="0"/>
          </a:p>
        </p:txBody>
      </p:sp>
      <p:grpSp>
        <p:nvGrpSpPr>
          <p:cNvPr id="21" name="グループ化 20"/>
          <p:cNvGrpSpPr/>
          <p:nvPr/>
        </p:nvGrpSpPr>
        <p:grpSpPr>
          <a:xfrm>
            <a:off x="2153202" y="1160114"/>
            <a:ext cx="5361003" cy="830997"/>
            <a:chOff x="1717743" y="1657982"/>
            <a:chExt cx="5361003" cy="830997"/>
          </a:xfrm>
        </p:grpSpPr>
        <p:sp>
          <p:nvSpPr>
            <p:cNvPr id="6" name="テキスト ボックス 5"/>
            <p:cNvSpPr txBox="1"/>
            <p:nvPr/>
          </p:nvSpPr>
          <p:spPr>
            <a:xfrm>
              <a:off x="1717743" y="1657982"/>
              <a:ext cx="4597112" cy="830997"/>
            </a:xfrm>
            <a:prstGeom prst="rect">
              <a:avLst/>
            </a:prstGeom>
            <a:noFill/>
          </p:spPr>
          <p:txBody>
            <a:bodyPr wrap="square" rtlCol="0" anchor="ctr">
              <a:spAutoFit/>
            </a:bodyPr>
            <a:lstStyle/>
            <a:p>
              <a:pPr algn="ctr"/>
              <a:r>
                <a:rPr lang="en-US" altLang="ja-JP" sz="4800" dirty="0" smtClean="0">
                  <a:solidFill>
                    <a:schemeClr val="accent1">
                      <a:lumMod val="50000"/>
                    </a:schemeClr>
                  </a:solidFill>
                  <a:latin typeface="Segoe UI Black" panose="020B0A02040204020203" pitchFamily="34" charset="0"/>
                  <a:ea typeface="Segoe UI Black" panose="020B0A02040204020203" pitchFamily="34" charset="0"/>
                </a:rPr>
                <a:t>202</a:t>
              </a:r>
              <a:r>
                <a:rPr lang="en-US" altLang="ja-JP" sz="4800" dirty="0">
                  <a:solidFill>
                    <a:schemeClr val="accent1">
                      <a:lumMod val="50000"/>
                    </a:schemeClr>
                  </a:solidFill>
                  <a:latin typeface="Segoe UI Black" panose="020B0A02040204020203" pitchFamily="34" charset="0"/>
                  <a:ea typeface="Segoe UI Black" panose="020B0A02040204020203" pitchFamily="34" charset="0"/>
                </a:rPr>
                <a:t>6</a:t>
              </a:r>
              <a:r>
                <a:rPr lang="en-US" altLang="ja-JP" sz="4800" dirty="0" smtClean="0">
                  <a:solidFill>
                    <a:schemeClr val="accent1">
                      <a:lumMod val="50000"/>
                    </a:schemeClr>
                  </a:solidFill>
                  <a:latin typeface="Segoe UI Black" panose="020B0A02040204020203" pitchFamily="34" charset="0"/>
                  <a:ea typeface="Segoe UI Black" panose="020B0A02040204020203" pitchFamily="34" charset="0"/>
                </a:rPr>
                <a:t> . 1 . 31</a:t>
              </a:r>
              <a:endParaRPr lang="ja-JP" altLang="en-US" sz="4800" dirty="0">
                <a:solidFill>
                  <a:schemeClr val="accent1">
                    <a:lumMod val="50000"/>
                  </a:schemeClr>
                </a:solidFill>
                <a:latin typeface="Segoe UI Black" panose="020B0A02040204020203" pitchFamily="34" charset="0"/>
                <a:ea typeface="HGS創英角ｺﾞｼｯｸUB" panose="020B0900000000000000" pitchFamily="50" charset="-128"/>
              </a:endParaRPr>
            </a:p>
          </p:txBody>
        </p:sp>
        <p:sp>
          <p:nvSpPr>
            <p:cNvPr id="3" name="正方形/長方形 2"/>
            <p:cNvSpPr/>
            <p:nvPr/>
          </p:nvSpPr>
          <p:spPr>
            <a:xfrm>
              <a:off x="6108500" y="1674919"/>
              <a:ext cx="970246" cy="707886"/>
            </a:xfrm>
            <a:prstGeom prst="rect">
              <a:avLst/>
            </a:prstGeom>
          </p:spPr>
          <p:txBody>
            <a:bodyPr wrap="square">
              <a:spAutoFit/>
            </a:bodyPr>
            <a:lstStyle/>
            <a:p>
              <a:pPr algn="ctr"/>
              <a:r>
                <a:rPr lang="en-US" altLang="ja-JP" sz="4000" dirty="0" smtClean="0">
                  <a:solidFill>
                    <a:schemeClr val="accent1">
                      <a:lumMod val="50000"/>
                    </a:schemeClr>
                  </a:solidFill>
                  <a:latin typeface="Bauhaus 93" panose="04030905020B02020C02" pitchFamily="82" charset="0"/>
                  <a:ea typeface="HGS創英角ｺﾞｼｯｸUB" panose="020B0900000000000000" pitchFamily="50" charset="-128"/>
                </a:rPr>
                <a:t>(</a:t>
              </a:r>
              <a:r>
                <a:rPr lang="ja-JP" altLang="en-US" sz="3100" dirty="0">
                  <a:solidFill>
                    <a:schemeClr val="accent1">
                      <a:lumMod val="50000"/>
                    </a:schemeClr>
                  </a:solidFill>
                  <a:latin typeface="Bauhaus 93" panose="04030905020B02020C02" pitchFamily="82" charset="0"/>
                  <a:ea typeface="HGS創英角ｺﾞｼｯｸUB" panose="020B0900000000000000" pitchFamily="50" charset="-128"/>
                </a:rPr>
                <a:t>土</a:t>
              </a:r>
              <a:r>
                <a:rPr lang="en-US" altLang="ja-JP" sz="4000" dirty="0" smtClean="0">
                  <a:solidFill>
                    <a:schemeClr val="accent1">
                      <a:lumMod val="50000"/>
                    </a:schemeClr>
                  </a:solidFill>
                  <a:latin typeface="Bauhaus 93" panose="04030905020B02020C02" pitchFamily="82" charset="0"/>
                  <a:ea typeface="HGS創英角ｺﾞｼｯｸUB" panose="020B0900000000000000" pitchFamily="50" charset="-128"/>
                </a:rPr>
                <a:t>)</a:t>
              </a:r>
              <a:endParaRPr lang="ja-JP" altLang="en-US" sz="4000" dirty="0">
                <a:solidFill>
                  <a:schemeClr val="accent1">
                    <a:lumMod val="50000"/>
                  </a:schemeClr>
                </a:solidFill>
              </a:endParaRPr>
            </a:p>
          </p:txBody>
        </p:sp>
      </p:grpSp>
      <p:sp>
        <p:nvSpPr>
          <p:cNvPr id="79" name="テキスト ボックス 21"/>
          <p:cNvSpPr txBox="1">
            <a:spLocks noChangeArrowheads="1"/>
          </p:cNvSpPr>
          <p:nvPr/>
        </p:nvSpPr>
        <p:spPr bwMode="auto">
          <a:xfrm>
            <a:off x="7496938" y="3808757"/>
            <a:ext cx="2534518" cy="605576"/>
          </a:xfrm>
          <a:prstGeom prst="roundRect">
            <a:avLst>
              <a:gd name="adj" fmla="val 9575"/>
            </a:avLst>
          </a:prstGeom>
          <a:noFill/>
          <a:ln>
            <a:noFill/>
          </a:ln>
        </p:spPr>
        <p:txBody>
          <a:bodyPr wrap="square" lIns="33573" tIns="33573" rIns="33573" bIns="33573" anchor="ctr">
            <a:spAutoFit/>
          </a:bodyPr>
          <a:lstStyle>
            <a:lvl1pPr eaLnBrk="0" hangingPunct="0">
              <a:spcBef>
                <a:spcPts val="700"/>
              </a:spcBef>
              <a:buClr>
                <a:schemeClr val="tx2"/>
              </a:buClr>
              <a:buSzPct val="95000"/>
              <a:buFont typeface="Wingdings" panose="05000000000000000000" pitchFamily="2" charset="2"/>
              <a:buChar char=""/>
              <a:defRPr kumimoji="1" sz="3000">
                <a:solidFill>
                  <a:schemeClr val="tx1"/>
                </a:solidFill>
                <a:latin typeface="Corbel" panose="020B0503020204020204" pitchFamily="34" charset="0"/>
                <a:ea typeface="HGｺﾞｼｯｸM" panose="020B0609000000000000" pitchFamily="49" charset="-128"/>
              </a:defRPr>
            </a:lvl1pPr>
            <a:lvl2pPr marL="742950" indent="-285750" eaLnBrk="0" hangingPunct="0">
              <a:spcBef>
                <a:spcPct val="20000"/>
              </a:spcBef>
              <a:buClr>
                <a:schemeClr val="accent2"/>
              </a:buClr>
              <a:buSzPct val="90000"/>
              <a:buFont typeface="Wingdings" panose="05000000000000000000" pitchFamily="2" charset="2"/>
              <a:buChar char=""/>
              <a:defRPr kumimoji="1" sz="2600">
                <a:solidFill>
                  <a:schemeClr val="tx1"/>
                </a:solidFill>
                <a:latin typeface="Corbel" panose="020B0503020204020204" pitchFamily="34" charset="0"/>
                <a:ea typeface="HGｺﾞｼｯｸM" panose="020B0609000000000000" pitchFamily="49" charset="-128"/>
              </a:defRPr>
            </a:lvl2pPr>
            <a:lvl3pPr marL="1143000" indent="-228600" eaLnBrk="0" hangingPunct="0">
              <a:spcBef>
                <a:spcPct val="20000"/>
              </a:spcBef>
              <a:buClr>
                <a:schemeClr val="accent2"/>
              </a:buClr>
              <a:buFont typeface="Wingdings 2" panose="05020102010507070707" pitchFamily="18" charset="2"/>
              <a:buChar char=""/>
              <a:defRPr kumimoji="1" sz="2400">
                <a:solidFill>
                  <a:schemeClr val="tx1"/>
                </a:solidFill>
                <a:latin typeface="Corbel" panose="020B0503020204020204" pitchFamily="34" charset="0"/>
                <a:ea typeface="HGｺﾞｼｯｸM" panose="020B0609000000000000" pitchFamily="49" charset="-128"/>
              </a:defRPr>
            </a:lvl3pPr>
            <a:lvl4pPr marL="1600200" indent="-228600" eaLnBrk="0" hangingPunct="0">
              <a:spcBef>
                <a:spcPct val="20000"/>
              </a:spcBef>
              <a:buClr>
                <a:srgbClr val="FEB80A"/>
              </a:buClr>
              <a:buFont typeface="Wingdings 3" panose="05040102010807070707" pitchFamily="18" charset="2"/>
              <a:buChar char=""/>
              <a:defRPr kumimoji="1" sz="2200">
                <a:solidFill>
                  <a:schemeClr val="tx1"/>
                </a:solidFill>
                <a:latin typeface="Corbel" panose="020B0503020204020204" pitchFamily="34" charset="0"/>
                <a:ea typeface="HGｺﾞｼｯｸM" panose="020B0609000000000000" pitchFamily="49" charset="-128"/>
              </a:defRPr>
            </a:lvl4pPr>
            <a:lvl5pPr marL="2057400" indent="-228600" eaLnBrk="0" hangingPunct="0">
              <a:spcBef>
                <a:spcPct val="20000"/>
              </a:spcBef>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5pPr>
            <a:lvl6pPr marL="25146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6pPr>
            <a:lvl7pPr marL="29718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7pPr>
            <a:lvl8pPr marL="34290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8pPr>
            <a:lvl9pPr marL="38862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9pPr>
          </a:lstStyle>
          <a:p>
            <a:pPr defTabSz="897320" eaLnBrk="1" hangingPunct="1">
              <a:lnSpc>
                <a:spcPct val="150000"/>
              </a:lnSpc>
              <a:spcBef>
                <a:spcPct val="0"/>
              </a:spcBef>
              <a:buClrTx/>
              <a:buSzTx/>
              <a:buNone/>
              <a:defRPr/>
            </a:pPr>
            <a:r>
              <a:rPr lang="ja-JP" altLang="en-US" sz="1300" b="1" dirty="0" smtClean="0">
                <a:latin typeface="+mn-ea"/>
              </a:rPr>
              <a:t>茨木市役所南館　８階中会議室</a:t>
            </a:r>
            <a:r>
              <a:rPr lang="ja-JP" altLang="en-US" sz="1050" dirty="0" smtClean="0">
                <a:latin typeface="HGｺﾞｼｯｸM" panose="020B0609000000000000" pitchFamily="49" charset="-128"/>
              </a:rPr>
              <a:t>茨木市駅前三丁目８番</a:t>
            </a:r>
            <a:r>
              <a:rPr lang="en-US" altLang="ja-JP" sz="1050" dirty="0" smtClean="0">
                <a:latin typeface="HGｺﾞｼｯｸM" panose="020B0609000000000000" pitchFamily="49" charset="-128"/>
              </a:rPr>
              <a:t>13</a:t>
            </a:r>
            <a:r>
              <a:rPr lang="ja-JP" altLang="en-US" sz="1050" dirty="0" smtClean="0">
                <a:latin typeface="HGｺﾞｼｯｸM" panose="020B0609000000000000" pitchFamily="49" charset="-128"/>
              </a:rPr>
              <a:t>号　</a:t>
            </a:r>
            <a:endParaRPr lang="en-US" altLang="ja-JP" sz="1050" dirty="0" smtClean="0">
              <a:latin typeface="HGｺﾞｼｯｸM" panose="020B0609000000000000" pitchFamily="49" charset="-128"/>
            </a:endParaRPr>
          </a:p>
        </p:txBody>
      </p:sp>
      <p:sp>
        <p:nvSpPr>
          <p:cNvPr id="100" name="星 10 99"/>
          <p:cNvSpPr/>
          <p:nvPr/>
        </p:nvSpPr>
        <p:spPr>
          <a:xfrm rot="590937">
            <a:off x="9745328" y="2144982"/>
            <a:ext cx="359383" cy="359383"/>
          </a:xfrm>
          <a:prstGeom prst="star1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000" b="1" dirty="0"/>
          </a:p>
        </p:txBody>
      </p:sp>
      <p:sp>
        <p:nvSpPr>
          <p:cNvPr id="102" name="テキスト ボックス 18"/>
          <p:cNvSpPr txBox="1">
            <a:spLocks noChangeArrowheads="1"/>
          </p:cNvSpPr>
          <p:nvPr/>
        </p:nvSpPr>
        <p:spPr bwMode="auto">
          <a:xfrm>
            <a:off x="-28253" y="7271340"/>
            <a:ext cx="5820663" cy="30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759" tIns="37379" rIns="74759" bIns="37379" anchor="ctr"/>
          <a:lstStyle>
            <a:lvl1pPr eaLnBrk="0" hangingPunct="0">
              <a:spcBef>
                <a:spcPts val="700"/>
              </a:spcBef>
              <a:buClr>
                <a:schemeClr val="tx2"/>
              </a:buClr>
              <a:buSzPct val="95000"/>
              <a:buFont typeface="Wingdings" panose="05000000000000000000" pitchFamily="2" charset="2"/>
              <a:buChar char=""/>
              <a:defRPr kumimoji="1" sz="3000">
                <a:solidFill>
                  <a:schemeClr val="tx1"/>
                </a:solidFill>
                <a:latin typeface="Corbel" panose="020B0503020204020204" pitchFamily="34" charset="0"/>
                <a:ea typeface="HGｺﾞｼｯｸM" panose="020B0609000000000000" pitchFamily="49" charset="-128"/>
              </a:defRPr>
            </a:lvl1pPr>
            <a:lvl2pPr marL="742950" indent="-285750" eaLnBrk="0" hangingPunct="0">
              <a:spcBef>
                <a:spcPct val="20000"/>
              </a:spcBef>
              <a:buClr>
                <a:schemeClr val="accent2"/>
              </a:buClr>
              <a:buSzPct val="90000"/>
              <a:buFont typeface="Wingdings" panose="05000000000000000000" pitchFamily="2" charset="2"/>
              <a:buChar char=""/>
              <a:defRPr kumimoji="1" sz="2600">
                <a:solidFill>
                  <a:schemeClr val="tx1"/>
                </a:solidFill>
                <a:latin typeface="Corbel" panose="020B0503020204020204" pitchFamily="34" charset="0"/>
                <a:ea typeface="HGｺﾞｼｯｸM" panose="020B0609000000000000" pitchFamily="49" charset="-128"/>
              </a:defRPr>
            </a:lvl2pPr>
            <a:lvl3pPr marL="1143000" indent="-228600" eaLnBrk="0" hangingPunct="0">
              <a:spcBef>
                <a:spcPct val="20000"/>
              </a:spcBef>
              <a:buClr>
                <a:schemeClr val="accent2"/>
              </a:buClr>
              <a:buFont typeface="Wingdings 2" panose="05020102010507070707" pitchFamily="18" charset="2"/>
              <a:buChar char=""/>
              <a:defRPr kumimoji="1" sz="2400">
                <a:solidFill>
                  <a:schemeClr val="tx1"/>
                </a:solidFill>
                <a:latin typeface="Corbel" panose="020B0503020204020204" pitchFamily="34" charset="0"/>
                <a:ea typeface="HGｺﾞｼｯｸM" panose="020B0609000000000000" pitchFamily="49" charset="-128"/>
              </a:defRPr>
            </a:lvl3pPr>
            <a:lvl4pPr marL="1600200" indent="-228600" eaLnBrk="0" hangingPunct="0">
              <a:spcBef>
                <a:spcPct val="20000"/>
              </a:spcBef>
              <a:buClr>
                <a:srgbClr val="FEB80A"/>
              </a:buClr>
              <a:buFont typeface="Wingdings 3" panose="05040102010807070707" pitchFamily="18" charset="2"/>
              <a:buChar char=""/>
              <a:defRPr kumimoji="1" sz="2200">
                <a:solidFill>
                  <a:schemeClr val="tx1"/>
                </a:solidFill>
                <a:latin typeface="Corbel" panose="020B0503020204020204" pitchFamily="34" charset="0"/>
                <a:ea typeface="HGｺﾞｼｯｸM" panose="020B0609000000000000" pitchFamily="49" charset="-128"/>
              </a:defRPr>
            </a:lvl4pPr>
            <a:lvl5pPr marL="2057400" indent="-228600" eaLnBrk="0" hangingPunct="0">
              <a:spcBef>
                <a:spcPct val="20000"/>
              </a:spcBef>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5pPr>
            <a:lvl6pPr marL="25146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6pPr>
            <a:lvl7pPr marL="29718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7pPr>
            <a:lvl8pPr marL="34290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8pPr>
            <a:lvl9pPr marL="38862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9pPr>
          </a:lstStyle>
          <a:p>
            <a:pPr defTabSz="786950" eaLnBrk="1" hangingPunct="1">
              <a:lnSpc>
                <a:spcPct val="150000"/>
              </a:lnSpc>
              <a:spcBef>
                <a:spcPct val="0"/>
              </a:spcBef>
              <a:buClrTx/>
              <a:buSzTx/>
              <a:buNone/>
              <a:defRPr/>
            </a:pPr>
            <a:r>
              <a:rPr lang="ja-JP" altLang="en-US" sz="1200" dirty="0" smtClean="0">
                <a:solidFill>
                  <a:schemeClr val="bg1"/>
                </a:solidFill>
                <a:latin typeface="HGｺﾞｼｯｸM" panose="020B0609000000000000" pitchFamily="49" charset="-128"/>
                <a:cs typeface="メイリオ" panose="020B0604030504040204" pitchFamily="50" charset="-128"/>
              </a:rPr>
              <a:t>　</a:t>
            </a:r>
            <a:r>
              <a:rPr lang="en-US" altLang="ja-JP" sz="1200" b="1" dirty="0" smtClean="0">
                <a:solidFill>
                  <a:schemeClr val="bg1"/>
                </a:solidFill>
                <a:latin typeface="HGｺﾞｼｯｸM" panose="020B0609000000000000" pitchFamily="49" charset="-128"/>
                <a:cs typeface="メイリオ" panose="020B0604030504040204" pitchFamily="50" charset="-128"/>
              </a:rPr>
              <a:t>【</a:t>
            </a:r>
            <a:r>
              <a:rPr lang="ja-JP" altLang="en-US" sz="1200" b="1" dirty="0" smtClean="0">
                <a:solidFill>
                  <a:schemeClr val="bg1"/>
                </a:solidFill>
                <a:latin typeface="HGｺﾞｼｯｸM" panose="020B0609000000000000" pitchFamily="49" charset="-128"/>
                <a:cs typeface="メイリオ" panose="020B0604030504040204" pitchFamily="50" charset="-128"/>
              </a:rPr>
              <a:t>問合わせ先</a:t>
            </a:r>
            <a:r>
              <a:rPr lang="en-US" altLang="ja-JP" sz="1200" b="1" dirty="0">
                <a:solidFill>
                  <a:schemeClr val="bg1"/>
                </a:solidFill>
                <a:latin typeface="HGｺﾞｼｯｸM" panose="020B0609000000000000" pitchFamily="49" charset="-128"/>
                <a:cs typeface="メイリオ" panose="020B0604030504040204" pitchFamily="50" charset="-128"/>
              </a:rPr>
              <a:t>】</a:t>
            </a:r>
            <a:r>
              <a:rPr lang="ja-JP" altLang="en-US" sz="1200" b="1" dirty="0" smtClean="0">
                <a:solidFill>
                  <a:schemeClr val="bg1"/>
                </a:solidFill>
                <a:latin typeface="HGｺﾞｼｯｸM" panose="020B0609000000000000" pitchFamily="49" charset="-128"/>
                <a:cs typeface="メイリオ" panose="020B0604030504040204" pitchFamily="50" charset="-128"/>
              </a:rPr>
              <a:t>茨木市都市整備部居住政策課（☎ </a:t>
            </a:r>
            <a:r>
              <a:rPr lang="en-US" altLang="ja-JP" sz="1200" b="1" dirty="0" smtClean="0">
                <a:solidFill>
                  <a:schemeClr val="bg1"/>
                </a:solidFill>
                <a:latin typeface="HGｺﾞｼｯｸM" panose="020B0609000000000000" pitchFamily="49" charset="-128"/>
                <a:cs typeface="メイリオ" panose="020B0604030504040204" pitchFamily="50" charset="-128"/>
              </a:rPr>
              <a:t>072-655-2755</a:t>
            </a:r>
            <a:r>
              <a:rPr lang="ja-JP" altLang="en-US" sz="1200" dirty="0" smtClean="0">
                <a:solidFill>
                  <a:schemeClr val="bg1"/>
                </a:solidFill>
                <a:latin typeface="HGｺﾞｼｯｸM" panose="020B0609000000000000" pitchFamily="49" charset="-128"/>
                <a:cs typeface="メイリオ" panose="020B0604030504040204" pitchFamily="50" charset="-128"/>
              </a:rPr>
              <a:t>）</a:t>
            </a:r>
            <a:endParaRPr lang="en-US" altLang="ja-JP" sz="1200" dirty="0" smtClean="0">
              <a:solidFill>
                <a:schemeClr val="bg1"/>
              </a:solidFill>
              <a:latin typeface="HGｺﾞｼｯｸM" panose="020B0609000000000000" pitchFamily="49" charset="-128"/>
              <a:cs typeface="メイリオ" panose="020B0604030504040204" pitchFamily="50" charset="-128"/>
            </a:endParaRPr>
          </a:p>
        </p:txBody>
      </p:sp>
      <p:pic>
        <p:nvPicPr>
          <p:cNvPr id="7" name="図 6"/>
          <p:cNvPicPr>
            <a:picLocks noChangeAspect="1"/>
          </p:cNvPicPr>
          <p:nvPr/>
        </p:nvPicPr>
        <p:blipFill>
          <a:blip r:embed="rId5"/>
          <a:stretch>
            <a:fillRect/>
          </a:stretch>
        </p:blipFill>
        <p:spPr>
          <a:xfrm>
            <a:off x="8122960" y="4387200"/>
            <a:ext cx="2384067" cy="1686076"/>
          </a:xfrm>
          <a:prstGeom prst="rect">
            <a:avLst/>
          </a:prstGeom>
        </p:spPr>
      </p:pic>
      <p:sp>
        <p:nvSpPr>
          <p:cNvPr id="36" name="ホームベース 35"/>
          <p:cNvSpPr/>
          <p:nvPr/>
        </p:nvSpPr>
        <p:spPr>
          <a:xfrm>
            <a:off x="6215488" y="2776422"/>
            <a:ext cx="1121550" cy="414312"/>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1570" tIns="31570" rIns="31570" bIns="31570" rtlCol="0" anchor="ctr"/>
          <a:lstStyle/>
          <a:p>
            <a:pPr algn="ctr"/>
            <a:r>
              <a:rPr lang="ja-JP" altLang="en-US" sz="1400" dirty="0" smtClean="0">
                <a:latin typeface="HGｺﾞｼｯｸM" panose="020B0609000000000000" pitchFamily="49" charset="-128"/>
                <a:ea typeface="HGｺﾞｼｯｸM" panose="020B0609000000000000" pitchFamily="49" charset="-128"/>
              </a:rPr>
              <a:t>参加費</a:t>
            </a:r>
            <a:endParaRPr lang="en-US" altLang="ja-JP" sz="1400" dirty="0" smtClean="0">
              <a:latin typeface="HGｺﾞｼｯｸM" panose="020B0609000000000000" pitchFamily="49" charset="-128"/>
              <a:ea typeface="HGｺﾞｼｯｸM" panose="020B0609000000000000" pitchFamily="49" charset="-128"/>
            </a:endParaRPr>
          </a:p>
        </p:txBody>
      </p:sp>
      <p:sp>
        <p:nvSpPr>
          <p:cNvPr id="37" name="角丸四角形 36"/>
          <p:cNvSpPr/>
          <p:nvPr/>
        </p:nvSpPr>
        <p:spPr>
          <a:xfrm>
            <a:off x="7155939" y="2771085"/>
            <a:ext cx="1219115" cy="471402"/>
          </a:xfrm>
          <a:prstGeom prst="roundRect">
            <a:avLst>
              <a:gd name="adj" fmla="val 1337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79" b="1" dirty="0" smtClean="0">
                <a:solidFill>
                  <a:schemeClr val="tx1"/>
                </a:solidFill>
              </a:rPr>
              <a:t>無 料</a:t>
            </a:r>
            <a:endParaRPr lang="ja-JP" altLang="en-US" sz="1579" b="1" dirty="0">
              <a:solidFill>
                <a:schemeClr val="tx1"/>
              </a:solidFill>
            </a:endParaRPr>
          </a:p>
        </p:txBody>
      </p:sp>
      <p:sp>
        <p:nvSpPr>
          <p:cNvPr id="13" name="角丸四角形吹き出し 12"/>
          <p:cNvSpPr/>
          <p:nvPr/>
        </p:nvSpPr>
        <p:spPr>
          <a:xfrm>
            <a:off x="7765496" y="1254044"/>
            <a:ext cx="2736325" cy="1191232"/>
          </a:xfrm>
          <a:prstGeom prst="wedgeRoundRectCallout">
            <a:avLst>
              <a:gd name="adj1" fmla="val -77977"/>
              <a:gd name="adj2" fmla="val -68583"/>
              <a:gd name="adj3" fmla="val 16667"/>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bIns="36000" rtlCol="0" anchor="t"/>
          <a:lstStyle/>
          <a:p>
            <a:pPr algn="ctr">
              <a:spcBef>
                <a:spcPts val="600"/>
              </a:spcBef>
              <a:spcAft>
                <a:spcPts val="600"/>
              </a:spcAft>
            </a:pPr>
            <a:r>
              <a:rPr kumimoji="1" lang="ja-JP" altLang="en-US" sz="2000" dirty="0" smtClean="0">
                <a:solidFill>
                  <a:schemeClr val="bg1"/>
                </a:solidFill>
                <a:latin typeface="HGP創英角ﾎﾟｯﾌﾟ体" panose="040B0A00000000000000" pitchFamily="50" charset="-128"/>
                <a:ea typeface="HGP創英角ﾎﾟｯﾌﾟ体" panose="040B0A00000000000000" pitchFamily="50" charset="-128"/>
              </a:rPr>
              <a:t>はじめての方　大歓迎</a:t>
            </a:r>
            <a:endParaRPr kumimoji="1" lang="en-US" altLang="ja-JP" sz="2000" dirty="0" smtClean="0">
              <a:solidFill>
                <a:schemeClr val="bg1"/>
              </a:solidFill>
              <a:latin typeface="HGP創英角ﾎﾟｯﾌﾟ体" panose="040B0A00000000000000" pitchFamily="50" charset="-128"/>
              <a:ea typeface="HGP創英角ﾎﾟｯﾌﾟ体" panose="040B0A00000000000000" pitchFamily="50" charset="-128"/>
            </a:endParaRPr>
          </a:p>
          <a:p>
            <a:pPr algn="ctr">
              <a:spcBef>
                <a:spcPts val="600"/>
              </a:spcBef>
              <a:spcAft>
                <a:spcPts val="600"/>
              </a:spcAft>
            </a:pPr>
            <a:endParaRPr kumimoji="1" lang="en-US" altLang="ja-JP" sz="2000" dirty="0" smtClean="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38" name="テキスト ボックス 37"/>
          <p:cNvSpPr txBox="1"/>
          <p:nvPr/>
        </p:nvSpPr>
        <p:spPr>
          <a:xfrm>
            <a:off x="7898252" y="1734675"/>
            <a:ext cx="2603569" cy="307777"/>
          </a:xfrm>
          <a:prstGeom prst="rect">
            <a:avLst/>
          </a:prstGeom>
          <a:noFill/>
        </p:spPr>
        <p:txBody>
          <a:bodyPr wrap="square" rtlCol="0" anchor="ctr">
            <a:spAutoFit/>
          </a:bodyPr>
          <a:lstStyle/>
          <a:p>
            <a:pPr algn="ctr"/>
            <a:r>
              <a:rPr lang="ja-JP" altLang="en-US" sz="1400" dirty="0" smtClean="0">
                <a:solidFill>
                  <a:schemeClr val="accent1">
                    <a:lumMod val="50000"/>
                  </a:schemeClr>
                </a:solidFill>
                <a:latin typeface="Segoe UI Black" panose="020B0A02040204020203" pitchFamily="34" charset="0"/>
                <a:ea typeface="HGS創英角ｺﾞｼｯｸUB" panose="020B0900000000000000" pitchFamily="50" charset="-128"/>
              </a:rPr>
              <a:t>分かりやすく、ためになる！</a:t>
            </a:r>
            <a:endParaRPr lang="ja-JP" altLang="en-US" sz="1400" dirty="0">
              <a:solidFill>
                <a:schemeClr val="accent1">
                  <a:lumMod val="50000"/>
                </a:schemeClr>
              </a:solidFill>
              <a:latin typeface="Segoe UI Black" panose="020B0A02040204020203" pitchFamily="34" charset="0"/>
              <a:ea typeface="HGS創英角ｺﾞｼｯｸUB" panose="020B0900000000000000" pitchFamily="50" charset="-128"/>
            </a:endParaRPr>
          </a:p>
        </p:txBody>
      </p:sp>
      <p:sp>
        <p:nvSpPr>
          <p:cNvPr id="34" name="テキスト ボックス 33"/>
          <p:cNvSpPr txBox="1"/>
          <p:nvPr/>
        </p:nvSpPr>
        <p:spPr>
          <a:xfrm>
            <a:off x="7898251" y="2008900"/>
            <a:ext cx="2603569" cy="307777"/>
          </a:xfrm>
          <a:prstGeom prst="rect">
            <a:avLst/>
          </a:prstGeom>
          <a:noFill/>
        </p:spPr>
        <p:txBody>
          <a:bodyPr wrap="square" rtlCol="0" anchor="ctr">
            <a:spAutoFit/>
          </a:bodyPr>
          <a:lstStyle/>
          <a:p>
            <a:pPr algn="ctr"/>
            <a:r>
              <a:rPr lang="ja-JP" altLang="en-US" sz="1400" dirty="0" smtClean="0">
                <a:solidFill>
                  <a:schemeClr val="accent1">
                    <a:lumMod val="50000"/>
                  </a:schemeClr>
                </a:solidFill>
                <a:latin typeface="Segoe UI Black" panose="020B0A02040204020203" pitchFamily="34" charset="0"/>
                <a:ea typeface="HGS創英角ｺﾞｼｯｸUB" panose="020B0900000000000000" pitchFamily="50" charset="-128"/>
              </a:rPr>
              <a:t>聞いてよかった！</a:t>
            </a:r>
            <a:endParaRPr lang="ja-JP" altLang="en-US" sz="1400" dirty="0">
              <a:solidFill>
                <a:schemeClr val="accent1">
                  <a:lumMod val="50000"/>
                </a:schemeClr>
              </a:solidFill>
              <a:latin typeface="Segoe UI Black" panose="020B0A02040204020203" pitchFamily="34" charset="0"/>
              <a:ea typeface="HGS創英角ｺﾞｼｯｸUB" panose="020B0900000000000000" pitchFamily="50" charset="-128"/>
            </a:endParaRPr>
          </a:p>
        </p:txBody>
      </p:sp>
      <p:sp>
        <p:nvSpPr>
          <p:cNvPr id="42" name="ホームベース 41"/>
          <p:cNvSpPr/>
          <p:nvPr/>
        </p:nvSpPr>
        <p:spPr>
          <a:xfrm>
            <a:off x="430651" y="2871991"/>
            <a:ext cx="848191" cy="318743"/>
          </a:xfrm>
          <a:prstGeom prst="homePlate">
            <a:avLst>
              <a:gd name="adj" fmla="val 3244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1570" tIns="31570" rIns="31570" bIns="31570" rtlCol="0" anchor="ctr"/>
          <a:lstStyle/>
          <a:p>
            <a:pPr algn="ctr"/>
            <a:r>
              <a:rPr lang="ja-JP" altLang="en-US" sz="1400" dirty="0" smtClean="0">
                <a:latin typeface="HGｺﾞｼｯｸM" panose="020B0609000000000000" pitchFamily="49" charset="-128"/>
                <a:ea typeface="HGｺﾞｼｯｸM" panose="020B0609000000000000" pitchFamily="49" charset="-128"/>
              </a:rPr>
              <a:t>第１部</a:t>
            </a:r>
            <a:endParaRPr lang="ja-JP" altLang="en-US" sz="1400" dirty="0">
              <a:latin typeface="HGｺﾞｼｯｸM" panose="020B0609000000000000" pitchFamily="49" charset="-128"/>
              <a:ea typeface="HGｺﾞｼｯｸM" panose="020B0609000000000000" pitchFamily="49" charset="-128"/>
            </a:endParaRPr>
          </a:p>
        </p:txBody>
      </p:sp>
      <p:sp>
        <p:nvSpPr>
          <p:cNvPr id="43" name="テキスト ボックス 17"/>
          <p:cNvSpPr txBox="1">
            <a:spLocks noChangeArrowheads="1"/>
          </p:cNvSpPr>
          <p:nvPr/>
        </p:nvSpPr>
        <p:spPr bwMode="auto">
          <a:xfrm>
            <a:off x="1388210" y="2847392"/>
            <a:ext cx="3684572" cy="485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759" tIns="37379" rIns="74759" bIns="37379" anchor="ctr">
            <a:spAutoFit/>
          </a:bodyPr>
          <a:lstStyle>
            <a:lvl1pPr eaLnBrk="0" hangingPunct="0">
              <a:spcBef>
                <a:spcPts val="700"/>
              </a:spcBef>
              <a:buClr>
                <a:schemeClr val="tx2"/>
              </a:buClr>
              <a:buSzPct val="95000"/>
              <a:buFont typeface="Wingdings" panose="05000000000000000000" pitchFamily="2" charset="2"/>
              <a:buChar char=""/>
              <a:defRPr kumimoji="1" sz="3000">
                <a:solidFill>
                  <a:schemeClr val="tx1"/>
                </a:solidFill>
                <a:latin typeface="Corbel" panose="020B0503020204020204" pitchFamily="34" charset="0"/>
                <a:ea typeface="HGｺﾞｼｯｸM" panose="020B0609000000000000" pitchFamily="49" charset="-128"/>
              </a:defRPr>
            </a:lvl1pPr>
            <a:lvl2pPr marL="742950" indent="-285750" eaLnBrk="0" hangingPunct="0">
              <a:spcBef>
                <a:spcPct val="20000"/>
              </a:spcBef>
              <a:buClr>
                <a:schemeClr val="accent2"/>
              </a:buClr>
              <a:buSzPct val="90000"/>
              <a:buFont typeface="Wingdings" panose="05000000000000000000" pitchFamily="2" charset="2"/>
              <a:buChar char=""/>
              <a:defRPr kumimoji="1" sz="2600">
                <a:solidFill>
                  <a:schemeClr val="tx1"/>
                </a:solidFill>
                <a:latin typeface="Corbel" panose="020B0503020204020204" pitchFamily="34" charset="0"/>
                <a:ea typeface="HGｺﾞｼｯｸM" panose="020B0609000000000000" pitchFamily="49" charset="-128"/>
              </a:defRPr>
            </a:lvl2pPr>
            <a:lvl3pPr marL="1143000" indent="-228600" eaLnBrk="0" hangingPunct="0">
              <a:spcBef>
                <a:spcPct val="20000"/>
              </a:spcBef>
              <a:buClr>
                <a:schemeClr val="accent2"/>
              </a:buClr>
              <a:buFont typeface="Wingdings 2" panose="05020102010507070707" pitchFamily="18" charset="2"/>
              <a:buChar char=""/>
              <a:defRPr kumimoji="1" sz="2400">
                <a:solidFill>
                  <a:schemeClr val="tx1"/>
                </a:solidFill>
                <a:latin typeface="Corbel" panose="020B0503020204020204" pitchFamily="34" charset="0"/>
                <a:ea typeface="HGｺﾞｼｯｸM" panose="020B0609000000000000" pitchFamily="49" charset="-128"/>
              </a:defRPr>
            </a:lvl3pPr>
            <a:lvl4pPr marL="1600200" indent="-228600" eaLnBrk="0" hangingPunct="0">
              <a:spcBef>
                <a:spcPct val="20000"/>
              </a:spcBef>
              <a:buClr>
                <a:srgbClr val="FEB80A"/>
              </a:buClr>
              <a:buFont typeface="Wingdings 3" panose="05040102010807070707" pitchFamily="18" charset="2"/>
              <a:buChar char=""/>
              <a:defRPr kumimoji="1" sz="2200">
                <a:solidFill>
                  <a:schemeClr val="tx1"/>
                </a:solidFill>
                <a:latin typeface="Corbel" panose="020B0503020204020204" pitchFamily="34" charset="0"/>
                <a:ea typeface="HGｺﾞｼｯｸM" panose="020B0609000000000000" pitchFamily="49" charset="-128"/>
              </a:defRPr>
            </a:lvl4pPr>
            <a:lvl5pPr marL="2057400" indent="-228600" eaLnBrk="0" hangingPunct="0">
              <a:spcBef>
                <a:spcPct val="20000"/>
              </a:spcBef>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5pPr>
            <a:lvl6pPr marL="25146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6pPr>
            <a:lvl7pPr marL="29718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7pPr>
            <a:lvl8pPr marL="34290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8pPr>
            <a:lvl9pPr marL="38862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9pPr>
          </a:lstStyle>
          <a:p>
            <a:pPr defTabSz="786950" eaLnBrk="1" hangingPunct="1">
              <a:lnSpc>
                <a:spcPts val="1600"/>
              </a:lnSpc>
              <a:spcBef>
                <a:spcPct val="0"/>
              </a:spcBef>
              <a:buClrTx/>
              <a:buSzTx/>
              <a:buNone/>
              <a:defRPr/>
            </a:pPr>
            <a:r>
              <a:rPr lang="ja-JP" altLang="en-US" sz="1600" b="1" dirty="0"/>
              <a:t> 橋本　賴幸</a:t>
            </a:r>
            <a:r>
              <a:rPr lang="ja-JP" altLang="en-US" sz="1600" b="1" dirty="0">
                <a:latin typeface="HGｺﾞｼｯｸM" panose="020B0609000000000000" pitchFamily="49" charset="-128"/>
              </a:rPr>
              <a:t>氏　</a:t>
            </a:r>
            <a:endParaRPr lang="en-US" altLang="ja-JP" sz="1600" b="1" dirty="0" smtClean="0">
              <a:latin typeface="HGｺﾞｼｯｸM" panose="020B0609000000000000" pitchFamily="49" charset="-128"/>
            </a:endParaRPr>
          </a:p>
          <a:p>
            <a:pPr defTabSz="786950" eaLnBrk="1" hangingPunct="1">
              <a:lnSpc>
                <a:spcPts val="1600"/>
              </a:lnSpc>
              <a:spcBef>
                <a:spcPct val="0"/>
              </a:spcBef>
              <a:buClrTx/>
              <a:buSzTx/>
              <a:buNone/>
              <a:defRPr/>
            </a:pPr>
            <a:r>
              <a:rPr lang="ja-JP" altLang="en-US" sz="900" b="1" dirty="0" smtClean="0">
                <a:latin typeface="HGｺﾞｼｯｸM" panose="020B0609000000000000" pitchFamily="49" charset="-128"/>
              </a:rPr>
              <a:t> 公益</a:t>
            </a:r>
            <a:r>
              <a:rPr lang="ja-JP" altLang="en-US" sz="900" b="1" dirty="0">
                <a:latin typeface="HGｺﾞｼｯｸM" panose="020B0609000000000000" pitchFamily="49" charset="-128"/>
              </a:rPr>
              <a:t>社団法人大阪府</a:t>
            </a:r>
            <a:r>
              <a:rPr lang="ja-JP" altLang="en-US" sz="900" b="1" dirty="0" smtClean="0">
                <a:latin typeface="HGｺﾞｼｯｸM" panose="020B0609000000000000" pitchFamily="49" charset="-128"/>
              </a:rPr>
              <a:t>建築士会</a:t>
            </a:r>
            <a:r>
              <a:rPr lang="ja-JP" altLang="en-US" sz="900" b="1" dirty="0">
                <a:latin typeface="HGｺﾞｼｯｸM" panose="020B0609000000000000" pitchFamily="49" charset="-128"/>
              </a:rPr>
              <a:t>　マンション維持管理支援部会委員</a:t>
            </a:r>
            <a:endParaRPr lang="ja-JP" altLang="en-US" sz="900" b="1" dirty="0" smtClean="0">
              <a:latin typeface="HGｺﾞｼｯｸM" panose="020B0609000000000000" pitchFamily="49" charset="-128"/>
            </a:endParaRPr>
          </a:p>
        </p:txBody>
      </p:sp>
      <p:sp>
        <p:nvSpPr>
          <p:cNvPr id="44" name="テキスト ボックス 19"/>
          <p:cNvSpPr txBox="1">
            <a:spLocks noChangeArrowheads="1"/>
          </p:cNvSpPr>
          <p:nvPr/>
        </p:nvSpPr>
        <p:spPr bwMode="auto">
          <a:xfrm>
            <a:off x="335565" y="3416748"/>
            <a:ext cx="5093025" cy="290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37379" rIns="0" bIns="37379" anchor="ctr">
            <a:spAutoFit/>
          </a:bodyPr>
          <a:lstStyle/>
          <a:p>
            <a:pPr defTabSz="786950">
              <a:defRPr/>
            </a:pPr>
            <a:r>
              <a:rPr lang="ja-JP" altLang="en-US" sz="1400" b="1" dirty="0" smtClean="0">
                <a:latin typeface="HGｺﾞｼｯｸM" panose="020B0609000000000000" pitchFamily="49" charset="-128"/>
                <a:ea typeface="HGｺﾞｼｯｸM" panose="020B0609000000000000" pitchFamily="49" charset="-128"/>
              </a:rPr>
              <a:t>　　　「</a:t>
            </a:r>
            <a:r>
              <a:rPr lang="ja-JP" altLang="en-US" sz="1400" b="1" dirty="0">
                <a:latin typeface="HGｺﾞｼｯｸM" panose="020B0609000000000000" pitchFamily="49" charset="-128"/>
                <a:ea typeface="HGｺﾞｼｯｸM" panose="020B0609000000000000" pitchFamily="49" charset="-128"/>
              </a:rPr>
              <a:t>大規模修繕は未来デザインプロジェクト！」</a:t>
            </a:r>
            <a:r>
              <a:rPr lang="ja-JP" altLang="en-US" sz="1400" b="1" dirty="0">
                <a:latin typeface="BIZ UDPゴシック" panose="020B0400000000000000" pitchFamily="50" charset="-128"/>
                <a:ea typeface="BIZ UDPゴシック" panose="020B0400000000000000" pitchFamily="50" charset="-128"/>
              </a:rPr>
              <a:t>　</a:t>
            </a:r>
            <a:r>
              <a:rPr lang="ja-JP" altLang="en-US" sz="1400" b="1" dirty="0" smtClean="0">
                <a:latin typeface="BIZ UDPゴシック" panose="020B0400000000000000" pitchFamily="50" charset="-128"/>
                <a:ea typeface="BIZ UDPゴシック" panose="020B0400000000000000" pitchFamily="50" charset="-128"/>
              </a:rPr>
              <a:t>　　　　　　　　　　　　　　</a:t>
            </a:r>
            <a:endParaRPr lang="en-US" altLang="ja-JP" sz="1400" b="1" dirty="0">
              <a:latin typeface="BIZ UDPゴシック" panose="020B0400000000000000" pitchFamily="50" charset="-128"/>
              <a:ea typeface="BIZ UDPゴシック" panose="020B0400000000000000" pitchFamily="50" charset="-128"/>
            </a:endParaRPr>
          </a:p>
        </p:txBody>
      </p:sp>
      <p:sp>
        <p:nvSpPr>
          <p:cNvPr id="45" name="テキスト ボックス 19"/>
          <p:cNvSpPr txBox="1">
            <a:spLocks noChangeArrowheads="1"/>
          </p:cNvSpPr>
          <p:nvPr/>
        </p:nvSpPr>
        <p:spPr bwMode="auto">
          <a:xfrm>
            <a:off x="315004" y="3780619"/>
            <a:ext cx="540394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r>
              <a:rPr lang="ja-JP" altLang="en-US" sz="1000" dirty="0" smtClean="0">
                <a:latin typeface="HGｺﾞｼｯｸM" panose="020B0609000000000000" pitchFamily="49" charset="-128"/>
                <a:ea typeface="HGｺﾞｼｯｸM" panose="020B0609000000000000" pitchFamily="49" charset="-128"/>
              </a:rPr>
              <a:t>　</a:t>
            </a:r>
            <a:r>
              <a:rPr lang="ja-JP" altLang="en-US" sz="1000" dirty="0">
                <a:latin typeface="HGｺﾞｼｯｸM" panose="020B0609000000000000" pitchFamily="49" charset="-128"/>
                <a:ea typeface="HGｺﾞｼｯｸM" panose="020B0609000000000000" pitchFamily="49" charset="-128"/>
              </a:rPr>
              <a:t>分譲マンションの大規模修繕には、費用や工事内容だけでなく、進め方そのものにも不安がつきまといます。しかし本来、大規模修繕は“負担”ではなく、住まいの価値を高める前向きな「未来デザインプロジェクト」です。そう捉えることで、工事はマンションの可能性を広げる機会に変わります。この講演では、管理会社や専門家とどう協力し、これからの</a:t>
            </a:r>
            <a:r>
              <a:rPr lang="en-US" altLang="ja-JP" sz="1000" dirty="0">
                <a:latin typeface="HGｺﾞｼｯｸM" panose="020B0609000000000000" pitchFamily="49" charset="-128"/>
                <a:ea typeface="HGｺﾞｼｯｸM" panose="020B0609000000000000" pitchFamily="49" charset="-128"/>
              </a:rPr>
              <a:t>10</a:t>
            </a:r>
            <a:r>
              <a:rPr lang="ja-JP" altLang="en-US" sz="1000" dirty="0">
                <a:latin typeface="HGｺﾞｼｯｸM" panose="020B0609000000000000" pitchFamily="49" charset="-128"/>
                <a:ea typeface="HGｺﾞｼｯｸM" panose="020B0609000000000000" pitchFamily="49" charset="-128"/>
              </a:rPr>
              <a:t>年・</a:t>
            </a:r>
            <a:r>
              <a:rPr lang="en-US" altLang="ja-JP" sz="1000" dirty="0">
                <a:latin typeface="HGｺﾞｼｯｸM" panose="020B0609000000000000" pitchFamily="49" charset="-128"/>
                <a:ea typeface="HGｺﾞｼｯｸM" panose="020B0609000000000000" pitchFamily="49" charset="-128"/>
              </a:rPr>
              <a:t>20</a:t>
            </a:r>
            <a:r>
              <a:rPr lang="ja-JP" altLang="en-US" sz="1000" dirty="0">
                <a:latin typeface="HGｺﾞｼｯｸM" panose="020B0609000000000000" pitchFamily="49" charset="-128"/>
                <a:ea typeface="HGｺﾞｼｯｸM" panose="020B0609000000000000" pitchFamily="49" charset="-128"/>
              </a:rPr>
              <a:t>年に向けて住民自身がマンションの未来をつくっていくためのヒントをお伝えします。</a:t>
            </a:r>
            <a:endParaRPr lang="ja-JP" altLang="ja-JP" sz="1000" dirty="0">
              <a:solidFill>
                <a:srgbClr val="FF0000"/>
              </a:solidFill>
              <a:latin typeface="HGｺﾞｼｯｸM" panose="020B0609000000000000" pitchFamily="49" charset="-128"/>
              <a:ea typeface="HGｺﾞｼｯｸM" panose="020B0609000000000000" pitchFamily="49" charset="-128"/>
            </a:endParaRPr>
          </a:p>
        </p:txBody>
      </p:sp>
      <p:sp>
        <p:nvSpPr>
          <p:cNvPr id="46" name="ホームベース 45"/>
          <p:cNvSpPr/>
          <p:nvPr/>
        </p:nvSpPr>
        <p:spPr>
          <a:xfrm>
            <a:off x="430651" y="4853991"/>
            <a:ext cx="828000" cy="332664"/>
          </a:xfrm>
          <a:prstGeom prst="homePlate">
            <a:avLst>
              <a:gd name="adj" fmla="val 3244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31570" tIns="31570" rIns="31570" bIns="31570" rtlCol="0" anchor="ctr"/>
          <a:lstStyle/>
          <a:p>
            <a:pPr algn="ctr"/>
            <a:r>
              <a:rPr lang="ja-JP" altLang="en-US" sz="1400" dirty="0" smtClean="0">
                <a:latin typeface="HGｺﾞｼｯｸM" panose="020B0609000000000000" pitchFamily="49" charset="-128"/>
                <a:ea typeface="HGｺﾞｼｯｸM" panose="020B0609000000000000" pitchFamily="49" charset="-128"/>
              </a:rPr>
              <a:t>第２部</a:t>
            </a:r>
            <a:endParaRPr lang="ja-JP" altLang="en-US" sz="1400" dirty="0">
              <a:latin typeface="HGｺﾞｼｯｸM" panose="020B0609000000000000" pitchFamily="49" charset="-128"/>
              <a:ea typeface="HGｺﾞｼｯｸM" panose="020B0609000000000000" pitchFamily="49" charset="-128"/>
            </a:endParaRPr>
          </a:p>
        </p:txBody>
      </p:sp>
      <p:sp>
        <p:nvSpPr>
          <p:cNvPr id="47" name="テキスト ボックス 17"/>
          <p:cNvSpPr txBox="1">
            <a:spLocks noChangeArrowheads="1"/>
          </p:cNvSpPr>
          <p:nvPr/>
        </p:nvSpPr>
        <p:spPr bwMode="auto">
          <a:xfrm>
            <a:off x="1436310" y="4794021"/>
            <a:ext cx="3588372" cy="485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4759" tIns="37379" rIns="74759" bIns="37379" anchor="ctr">
            <a:spAutoFit/>
          </a:bodyPr>
          <a:lstStyle>
            <a:lvl1pPr eaLnBrk="0" hangingPunct="0">
              <a:spcBef>
                <a:spcPts val="700"/>
              </a:spcBef>
              <a:buClr>
                <a:schemeClr val="tx2"/>
              </a:buClr>
              <a:buSzPct val="95000"/>
              <a:buFont typeface="Wingdings" panose="05000000000000000000" pitchFamily="2" charset="2"/>
              <a:buChar char=""/>
              <a:defRPr kumimoji="1" sz="3000">
                <a:solidFill>
                  <a:schemeClr val="tx1"/>
                </a:solidFill>
                <a:latin typeface="Corbel" panose="020B0503020204020204" pitchFamily="34" charset="0"/>
                <a:ea typeface="HGｺﾞｼｯｸM" panose="020B0609000000000000" pitchFamily="49" charset="-128"/>
              </a:defRPr>
            </a:lvl1pPr>
            <a:lvl2pPr marL="742950" indent="-285750" eaLnBrk="0" hangingPunct="0">
              <a:spcBef>
                <a:spcPct val="20000"/>
              </a:spcBef>
              <a:buClr>
                <a:schemeClr val="accent2"/>
              </a:buClr>
              <a:buSzPct val="90000"/>
              <a:buFont typeface="Wingdings" panose="05000000000000000000" pitchFamily="2" charset="2"/>
              <a:buChar char=""/>
              <a:defRPr kumimoji="1" sz="2600">
                <a:solidFill>
                  <a:schemeClr val="tx1"/>
                </a:solidFill>
                <a:latin typeface="Corbel" panose="020B0503020204020204" pitchFamily="34" charset="0"/>
                <a:ea typeface="HGｺﾞｼｯｸM" panose="020B0609000000000000" pitchFamily="49" charset="-128"/>
              </a:defRPr>
            </a:lvl2pPr>
            <a:lvl3pPr marL="1143000" indent="-228600" eaLnBrk="0" hangingPunct="0">
              <a:spcBef>
                <a:spcPct val="20000"/>
              </a:spcBef>
              <a:buClr>
                <a:schemeClr val="accent2"/>
              </a:buClr>
              <a:buFont typeface="Wingdings 2" panose="05020102010507070707" pitchFamily="18" charset="2"/>
              <a:buChar char=""/>
              <a:defRPr kumimoji="1" sz="2400">
                <a:solidFill>
                  <a:schemeClr val="tx1"/>
                </a:solidFill>
                <a:latin typeface="Corbel" panose="020B0503020204020204" pitchFamily="34" charset="0"/>
                <a:ea typeface="HGｺﾞｼｯｸM" panose="020B0609000000000000" pitchFamily="49" charset="-128"/>
              </a:defRPr>
            </a:lvl3pPr>
            <a:lvl4pPr marL="1600200" indent="-228600" eaLnBrk="0" hangingPunct="0">
              <a:spcBef>
                <a:spcPct val="20000"/>
              </a:spcBef>
              <a:buClr>
                <a:srgbClr val="FEB80A"/>
              </a:buClr>
              <a:buFont typeface="Wingdings 3" panose="05040102010807070707" pitchFamily="18" charset="2"/>
              <a:buChar char=""/>
              <a:defRPr kumimoji="1" sz="2200">
                <a:solidFill>
                  <a:schemeClr val="tx1"/>
                </a:solidFill>
                <a:latin typeface="Corbel" panose="020B0503020204020204" pitchFamily="34" charset="0"/>
                <a:ea typeface="HGｺﾞｼｯｸM" panose="020B0609000000000000" pitchFamily="49" charset="-128"/>
              </a:defRPr>
            </a:lvl4pPr>
            <a:lvl5pPr marL="2057400" indent="-228600" eaLnBrk="0" hangingPunct="0">
              <a:spcBef>
                <a:spcPct val="20000"/>
              </a:spcBef>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5pPr>
            <a:lvl6pPr marL="25146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6pPr>
            <a:lvl7pPr marL="29718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7pPr>
            <a:lvl8pPr marL="34290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8pPr>
            <a:lvl9pPr marL="3886200" indent="-228600" defTabSz="954088" eaLnBrk="0" fontAlgn="base" hangingPunct="0">
              <a:spcBef>
                <a:spcPct val="20000"/>
              </a:spcBef>
              <a:spcAft>
                <a:spcPct val="0"/>
              </a:spcAft>
              <a:buClr>
                <a:srgbClr val="FEB80A"/>
              </a:buClr>
              <a:buFont typeface="Wingdings 2" panose="05020102010507070707" pitchFamily="18" charset="2"/>
              <a:buChar char=""/>
              <a:defRPr kumimoji="1" sz="2000">
                <a:solidFill>
                  <a:schemeClr val="tx1"/>
                </a:solidFill>
                <a:latin typeface="Corbel" panose="020B0503020204020204" pitchFamily="34" charset="0"/>
                <a:ea typeface="HGｺﾞｼｯｸM" panose="020B0609000000000000" pitchFamily="49" charset="-128"/>
              </a:defRPr>
            </a:lvl9pPr>
          </a:lstStyle>
          <a:p>
            <a:pPr defTabSz="786950" eaLnBrk="1" hangingPunct="1">
              <a:lnSpc>
                <a:spcPts val="1600"/>
              </a:lnSpc>
              <a:spcBef>
                <a:spcPct val="0"/>
              </a:spcBef>
              <a:buClrTx/>
              <a:buSzTx/>
              <a:buNone/>
              <a:defRPr/>
            </a:pPr>
            <a:r>
              <a:rPr lang="ja-JP" altLang="en-US" sz="1600" b="1" dirty="0">
                <a:latin typeface="HGｺﾞｼｯｸM" panose="020B0609000000000000" pitchFamily="49" charset="-128"/>
              </a:rPr>
              <a:t>田中　建治氏</a:t>
            </a:r>
            <a:endParaRPr lang="en-US" altLang="ja-JP" sz="1600" b="1" dirty="0" smtClean="0">
              <a:latin typeface="HGｺﾞｼｯｸM" panose="020B0609000000000000" pitchFamily="49" charset="-128"/>
            </a:endParaRPr>
          </a:p>
          <a:p>
            <a:pPr defTabSz="786950" eaLnBrk="1" hangingPunct="1">
              <a:lnSpc>
                <a:spcPts val="1600"/>
              </a:lnSpc>
              <a:spcBef>
                <a:spcPct val="0"/>
              </a:spcBef>
              <a:buClrTx/>
              <a:buSzTx/>
              <a:buNone/>
              <a:defRPr/>
            </a:pPr>
            <a:r>
              <a:rPr lang="ja-JP" altLang="en-US" sz="1050" b="1" dirty="0">
                <a:latin typeface="HGｺﾞｼｯｸM" panose="020B0609000000000000" pitchFamily="49" charset="-128"/>
              </a:rPr>
              <a:t>一般社団法人大阪府マンション管理士会</a:t>
            </a:r>
            <a:r>
              <a:rPr lang="ja-JP" altLang="en-US" sz="1050" b="1" dirty="0" smtClean="0">
                <a:latin typeface="HGｺﾞｼｯｸM" panose="020B0609000000000000" pitchFamily="49" charset="-128"/>
              </a:rPr>
              <a:t>　</a:t>
            </a:r>
            <a:endParaRPr lang="en-US" altLang="ja-JP" sz="1050" b="1" dirty="0" smtClean="0">
              <a:latin typeface="HGｺﾞｼｯｸM" panose="020B0609000000000000" pitchFamily="49" charset="-128"/>
            </a:endParaRPr>
          </a:p>
        </p:txBody>
      </p:sp>
      <p:sp>
        <p:nvSpPr>
          <p:cNvPr id="48" name="テキスト ボックス 19"/>
          <p:cNvSpPr txBox="1">
            <a:spLocks noChangeArrowheads="1"/>
          </p:cNvSpPr>
          <p:nvPr/>
        </p:nvSpPr>
        <p:spPr bwMode="auto">
          <a:xfrm>
            <a:off x="559795" y="5253826"/>
            <a:ext cx="5159153" cy="290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37379" rIns="0" bIns="37379" anchor="ctr">
            <a:spAutoFit/>
          </a:bodyPr>
          <a:lstStyle/>
          <a:p>
            <a:pPr defTabSz="786950">
              <a:defRPr/>
            </a:pPr>
            <a:r>
              <a:rPr lang="ja-JP" altLang="en-US" sz="1400" b="1" dirty="0">
                <a:latin typeface="HGｺﾞｼｯｸM" panose="020B0609000000000000" pitchFamily="49" charset="-128"/>
                <a:ea typeface="HGｺﾞｼｯｸM" panose="020B0609000000000000" pitchFamily="49" charset="-128"/>
              </a:rPr>
              <a:t>　</a:t>
            </a:r>
            <a:r>
              <a:rPr lang="ja-JP" altLang="en-US" sz="1400" b="1" dirty="0" smtClean="0">
                <a:latin typeface="HGｺﾞｼｯｸM" panose="020B0609000000000000" pitchFamily="49" charset="-128"/>
                <a:ea typeface="HGｺﾞｼｯｸM" panose="020B0609000000000000" pitchFamily="49" charset="-128"/>
              </a:rPr>
              <a:t>「その手があった！理事会役員のなり手不足問題解決の秘策」</a:t>
            </a:r>
            <a:r>
              <a:rPr lang="ja-JP" altLang="en-US" sz="1400" b="1" dirty="0">
                <a:latin typeface="HGｺﾞｼｯｸM" panose="020B0609000000000000" pitchFamily="49" charset="-128"/>
                <a:ea typeface="HGｺﾞｼｯｸM" panose="020B0609000000000000" pitchFamily="49" charset="-128"/>
              </a:rPr>
              <a:t>　</a:t>
            </a:r>
            <a:r>
              <a:rPr lang="ja-JP" altLang="en-US" sz="1400" b="1" dirty="0" smtClean="0">
                <a:latin typeface="HGｺﾞｼｯｸM" panose="020B0609000000000000" pitchFamily="49" charset="-128"/>
                <a:ea typeface="HGｺﾞｼｯｸM" panose="020B0609000000000000" pitchFamily="49" charset="-128"/>
              </a:rPr>
              <a:t>　　　　　　　　　</a:t>
            </a:r>
            <a:endParaRPr lang="en-US" altLang="ja-JP" sz="1400" b="1" dirty="0">
              <a:latin typeface="BIZ UDPゴシック" panose="020B0400000000000000" pitchFamily="50" charset="-128"/>
              <a:ea typeface="BIZ UDPゴシック" panose="020B0400000000000000" pitchFamily="50" charset="-128"/>
            </a:endParaRPr>
          </a:p>
        </p:txBody>
      </p:sp>
      <p:sp>
        <p:nvSpPr>
          <p:cNvPr id="49" name="テキスト ボックス 19"/>
          <p:cNvSpPr txBox="1">
            <a:spLocks noChangeArrowheads="1"/>
          </p:cNvSpPr>
          <p:nvPr/>
        </p:nvSpPr>
        <p:spPr bwMode="auto">
          <a:xfrm>
            <a:off x="233493" y="5660840"/>
            <a:ext cx="5485455" cy="890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ts val="1400"/>
              </a:lnSpc>
            </a:pPr>
            <a:r>
              <a:rPr lang="ja-JP" altLang="en-US" sz="1000" dirty="0" smtClean="0">
                <a:latin typeface="HGｺﾞｼｯｸM" panose="020B0609000000000000" pitchFamily="49" charset="-128"/>
                <a:ea typeface="HGｺﾞｼｯｸM" panose="020B0609000000000000" pitchFamily="49" charset="-128"/>
              </a:rPr>
              <a:t>　</a:t>
            </a:r>
            <a:r>
              <a:rPr lang="ja-JP" altLang="ja-JP" sz="1000" dirty="0">
                <a:latin typeface="HGｺﾞｼｯｸM" panose="020B0609000000000000" pitchFamily="49" charset="-128"/>
                <a:ea typeface="HGｺﾞｼｯｸM" panose="020B0609000000000000" pitchFamily="49" charset="-128"/>
              </a:rPr>
              <a:t>理事会役員のなり手不足は、以前より管理組合運営上の課題でした。現在はそれに加え、マンションの高経年化、区分所有者の高齢化、賃貸化、空家化等に伴い、理事会役員のなり手不足が更に深刻になりました。今回は１８年間多数のマンションの顧問を継続して担当、管理組合と協力しながら、なり手不足を解消、毎回の理事会も多数の理事の参加がある</a:t>
            </a:r>
            <a:r>
              <a:rPr lang="ja-JP" altLang="ja-JP" sz="1000" dirty="0" smtClean="0">
                <a:latin typeface="HGｺﾞｼｯｸM" panose="020B0609000000000000" pitchFamily="49" charset="-128"/>
                <a:ea typeface="HGｺﾞｼｯｸM" panose="020B0609000000000000" pitchFamily="49" charset="-128"/>
              </a:rPr>
              <a:t>理事会</a:t>
            </a:r>
            <a:r>
              <a:rPr lang="ja-JP" altLang="en-US" sz="1000" dirty="0" smtClean="0">
                <a:latin typeface="HGｺﾞｼｯｸM" panose="020B0609000000000000" pitchFamily="49" charset="-128"/>
                <a:ea typeface="HGｺﾞｼｯｸM" panose="020B0609000000000000" pitchFamily="49" charset="-128"/>
              </a:rPr>
              <a:t>が</a:t>
            </a:r>
            <a:r>
              <a:rPr lang="ja-JP" altLang="ja-JP" sz="1000" dirty="0" smtClean="0">
                <a:latin typeface="HGｺﾞｼｯｸM" panose="020B0609000000000000" pitchFamily="49" charset="-128"/>
                <a:ea typeface="HGｺﾞｼｯｸM" panose="020B0609000000000000" pitchFamily="49" charset="-128"/>
              </a:rPr>
              <a:t>行った</a:t>
            </a:r>
            <a:r>
              <a:rPr lang="ja-JP" altLang="ja-JP" sz="1000" dirty="0">
                <a:latin typeface="HGｺﾞｼｯｸM" panose="020B0609000000000000" pitchFamily="49" charset="-128"/>
                <a:ea typeface="HGｺﾞｼｯｸM" panose="020B0609000000000000" pitchFamily="49" charset="-128"/>
              </a:rPr>
              <a:t>秘策を説明します</a:t>
            </a:r>
            <a:r>
              <a:rPr lang="ja-JP" altLang="ja-JP" sz="1000" dirty="0" smtClean="0">
                <a:latin typeface="HGｺﾞｼｯｸM" panose="020B0609000000000000" pitchFamily="49" charset="-128"/>
                <a:ea typeface="HGｺﾞｼｯｸM" panose="020B0609000000000000" pitchFamily="49" charset="-128"/>
              </a:rPr>
              <a:t>。</a:t>
            </a:r>
            <a:endParaRPr lang="ja-JP" altLang="ja-JP" sz="1000" dirty="0">
              <a:latin typeface="HGｺﾞｼｯｸM" panose="020B0609000000000000" pitchFamily="49" charset="-128"/>
              <a:ea typeface="HGｺﾞｼｯｸM" panose="020B0609000000000000" pitchFamily="49" charset="-128"/>
            </a:endParaRPr>
          </a:p>
        </p:txBody>
      </p:sp>
      <p:pic>
        <p:nvPicPr>
          <p:cNvPr id="40" name="図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44024" y="6752487"/>
            <a:ext cx="712022" cy="712022"/>
          </a:xfrm>
          <a:prstGeom prst="rect">
            <a:avLst/>
          </a:prstGeom>
        </p:spPr>
      </p:pic>
      <p:sp>
        <p:nvSpPr>
          <p:cNvPr id="2" name="四角形吹き出し 1"/>
          <p:cNvSpPr/>
          <p:nvPr/>
        </p:nvSpPr>
        <p:spPr>
          <a:xfrm>
            <a:off x="6878320" y="6532566"/>
            <a:ext cx="45719" cy="45719"/>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吹き出し 9"/>
          <p:cNvSpPr/>
          <p:nvPr/>
        </p:nvSpPr>
        <p:spPr>
          <a:xfrm>
            <a:off x="5840121" y="6176209"/>
            <a:ext cx="3430934" cy="378994"/>
          </a:xfrm>
          <a:prstGeom prst="wedgeRectCallout">
            <a:avLst>
              <a:gd name="adj1" fmla="val 35064"/>
              <a:gd name="adj2" fmla="val 115718"/>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rgbClr val="C00000"/>
                </a:solidFill>
              </a:rPr>
              <a:t>セミナーのお申し込みはこちらから　　　　　</a:t>
            </a:r>
            <a:r>
              <a:rPr kumimoji="1" lang="en-US" altLang="ja-JP" sz="1200" b="1" dirty="0" smtClean="0">
                <a:solidFill>
                  <a:srgbClr val="C00000"/>
                </a:solidFill>
              </a:rPr>
              <a:t>※</a:t>
            </a:r>
            <a:r>
              <a:rPr kumimoji="1" lang="ja-JP" altLang="en-US" sz="1050" b="1" dirty="0" smtClean="0">
                <a:solidFill>
                  <a:srgbClr val="C00000"/>
                </a:solidFill>
              </a:rPr>
              <a:t>読み取りができない場合には裏面をご利用ください。</a:t>
            </a:r>
            <a:endParaRPr kumimoji="1" lang="ja-JP" altLang="en-US" sz="1050" b="1" dirty="0">
              <a:solidFill>
                <a:srgbClr val="C00000"/>
              </a:solidFill>
            </a:endParaRPr>
          </a:p>
        </p:txBody>
      </p:sp>
    </p:spTree>
    <p:extLst>
      <p:ext uri="{BB962C8B-B14F-4D97-AF65-F5344CB8AC3E}">
        <p14:creationId xmlns:p14="http://schemas.microsoft.com/office/powerpoint/2010/main" val="4127498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a:spLocks noChangeArrowheads="1"/>
          </p:cNvSpPr>
          <p:nvPr/>
        </p:nvSpPr>
        <p:spPr bwMode="auto">
          <a:xfrm>
            <a:off x="771787" y="649618"/>
            <a:ext cx="8716082" cy="429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a:lstStyle>
          <a:p>
            <a:pPr>
              <a:lnSpc>
                <a:spcPts val="1600"/>
              </a:lnSpc>
              <a:buSzPct val="100000"/>
            </a:pPr>
            <a:r>
              <a:rPr lang="en-US" altLang="ja-JP" sz="1400" dirty="0" smtClean="0">
                <a:latin typeface="+mn-ea"/>
                <a:ea typeface="+mn-ea"/>
              </a:rPr>
              <a:t>【</a:t>
            </a:r>
            <a:r>
              <a:rPr lang="ja-JP" altLang="en-US" sz="1400" dirty="0" smtClean="0">
                <a:latin typeface="+mn-ea"/>
                <a:ea typeface="+mn-ea"/>
              </a:rPr>
              <a:t>申込方法</a:t>
            </a:r>
            <a:r>
              <a:rPr lang="en-US" altLang="ja-JP" sz="1400" dirty="0" smtClean="0">
                <a:latin typeface="+mn-ea"/>
                <a:ea typeface="+mn-ea"/>
              </a:rPr>
              <a:t>】</a:t>
            </a:r>
            <a:r>
              <a:rPr lang="ja-JP" altLang="en-US" sz="1400" dirty="0" smtClean="0">
                <a:latin typeface="+mn-ea"/>
                <a:ea typeface="+mn-ea"/>
              </a:rPr>
              <a:t>　</a:t>
            </a:r>
            <a:r>
              <a:rPr lang="ja-JP" altLang="en-US" sz="1400" smtClean="0">
                <a:latin typeface="+mn-ea"/>
                <a:ea typeface="+mn-ea"/>
              </a:rPr>
              <a:t>表面右下・裏面右下</a:t>
            </a:r>
            <a:r>
              <a:rPr lang="ja-JP" altLang="en-US" sz="1400" dirty="0" smtClean="0">
                <a:latin typeface="+mn-ea"/>
                <a:ea typeface="+mn-ea"/>
              </a:rPr>
              <a:t>の二次元コード、又は電話からお申込みください。（先着順）</a:t>
            </a:r>
            <a:endParaRPr lang="en-US" altLang="ja-JP" sz="1400" dirty="0" smtClean="0">
              <a:latin typeface="+mn-ea"/>
              <a:ea typeface="+mn-ea"/>
            </a:endParaRPr>
          </a:p>
          <a:p>
            <a:pPr>
              <a:lnSpc>
                <a:spcPts val="1600"/>
              </a:lnSpc>
              <a:buSzPct val="100000"/>
            </a:pPr>
            <a:r>
              <a:rPr lang="ja-JP" altLang="en-US" sz="1400" dirty="0">
                <a:latin typeface="+mn-ea"/>
                <a:ea typeface="+mn-ea"/>
              </a:rPr>
              <a:t>　</a:t>
            </a:r>
            <a:r>
              <a:rPr lang="ja-JP" altLang="en-US" sz="1400" dirty="0" smtClean="0">
                <a:latin typeface="+mn-ea"/>
                <a:ea typeface="+mn-ea"/>
              </a:rPr>
              <a:t>　　　　　　お申込みの際は次の情報についてお答えください。</a:t>
            </a:r>
            <a:endParaRPr lang="en-US" altLang="ja-JP" sz="1400" dirty="0" smtClean="0">
              <a:latin typeface="+mn-ea"/>
              <a:ea typeface="+mn-ea"/>
            </a:endParaRPr>
          </a:p>
          <a:p>
            <a:pPr>
              <a:lnSpc>
                <a:spcPts val="1600"/>
              </a:lnSpc>
              <a:buSzPct val="100000"/>
            </a:pPr>
            <a:endParaRPr lang="en-US" altLang="ja-JP" sz="1400" dirty="0">
              <a:latin typeface="+mn-ea"/>
              <a:ea typeface="+mn-ea"/>
            </a:endParaRPr>
          </a:p>
          <a:p>
            <a:pPr>
              <a:lnSpc>
                <a:spcPts val="1800"/>
              </a:lnSpc>
              <a:buSzPct val="100000"/>
            </a:pPr>
            <a:r>
              <a:rPr lang="ja-JP" altLang="en-US" sz="1400" dirty="0">
                <a:latin typeface="+mn-ea"/>
                <a:ea typeface="+mn-ea"/>
              </a:rPr>
              <a:t>　　　　　   </a:t>
            </a:r>
            <a:r>
              <a:rPr lang="ja-JP" altLang="en-US" sz="1400" dirty="0" smtClean="0">
                <a:latin typeface="+mn-ea"/>
                <a:ea typeface="+mn-ea"/>
              </a:rPr>
              <a:t>　　□</a:t>
            </a:r>
            <a:r>
              <a:rPr lang="ja-JP" altLang="en-US" sz="1400" dirty="0">
                <a:latin typeface="+mn-ea"/>
                <a:ea typeface="+mn-ea"/>
              </a:rPr>
              <a:t>申込者氏名　</a:t>
            </a:r>
            <a:r>
              <a:rPr lang="ja-JP" altLang="en-US" sz="1400" dirty="0" smtClean="0">
                <a:latin typeface="+mn-ea"/>
                <a:ea typeface="+mn-ea"/>
              </a:rPr>
              <a:t>□</a:t>
            </a:r>
            <a:r>
              <a:rPr lang="ja-JP" altLang="en-US" sz="1400" dirty="0">
                <a:latin typeface="+mn-ea"/>
                <a:ea typeface="+mn-ea"/>
              </a:rPr>
              <a:t>管理</a:t>
            </a:r>
            <a:r>
              <a:rPr lang="ja-JP" altLang="en-US" sz="1400" dirty="0" smtClean="0">
                <a:latin typeface="+mn-ea"/>
                <a:ea typeface="+mn-ea"/>
              </a:rPr>
              <a:t>組合等区分</a:t>
            </a:r>
            <a:r>
              <a:rPr lang="ja-JP" altLang="en-US" sz="1400" dirty="0">
                <a:latin typeface="+mn-ea"/>
                <a:ea typeface="+mn-ea"/>
              </a:rPr>
              <a:t>　</a:t>
            </a:r>
            <a:r>
              <a:rPr lang="ja-JP" altLang="en-US" sz="1400" dirty="0" smtClean="0">
                <a:latin typeface="+mn-ea"/>
                <a:ea typeface="+mn-ea"/>
              </a:rPr>
              <a:t>□</a:t>
            </a:r>
            <a:r>
              <a:rPr lang="ja-JP" altLang="en-US" sz="1400" dirty="0">
                <a:latin typeface="+mn-ea"/>
                <a:ea typeface="+mn-ea"/>
              </a:rPr>
              <a:t>住所　</a:t>
            </a:r>
            <a:r>
              <a:rPr lang="ja-JP" altLang="en-US" sz="1400" dirty="0" smtClean="0">
                <a:latin typeface="+mn-ea"/>
                <a:ea typeface="+mn-ea"/>
              </a:rPr>
              <a:t>□</a:t>
            </a:r>
            <a:r>
              <a:rPr lang="ja-JP" altLang="en-US" sz="1400" dirty="0">
                <a:latin typeface="+mn-ea"/>
                <a:ea typeface="+mn-ea"/>
              </a:rPr>
              <a:t>電話番号　</a:t>
            </a:r>
            <a:r>
              <a:rPr lang="ja-JP" altLang="en-US" sz="1400" dirty="0" smtClean="0">
                <a:latin typeface="+mn-ea"/>
                <a:ea typeface="+mn-ea"/>
              </a:rPr>
              <a:t>□</a:t>
            </a:r>
            <a:r>
              <a:rPr lang="ja-JP" altLang="en-US" sz="1400" dirty="0">
                <a:latin typeface="+mn-ea"/>
                <a:ea typeface="+mn-ea"/>
              </a:rPr>
              <a:t>マンション名　</a:t>
            </a:r>
            <a:r>
              <a:rPr lang="ja-JP" altLang="en-US" sz="1400" dirty="0" smtClean="0">
                <a:latin typeface="+mn-ea"/>
                <a:ea typeface="+mn-ea"/>
              </a:rPr>
              <a:t>□</a:t>
            </a:r>
            <a:r>
              <a:rPr lang="ja-JP" altLang="en-US" sz="1400" dirty="0">
                <a:latin typeface="+mn-ea"/>
                <a:ea typeface="+mn-ea"/>
              </a:rPr>
              <a:t>参加</a:t>
            </a:r>
            <a:r>
              <a:rPr lang="ja-JP" altLang="en-US" sz="1400" dirty="0" smtClean="0">
                <a:latin typeface="+mn-ea"/>
                <a:ea typeface="+mn-ea"/>
              </a:rPr>
              <a:t>人数</a:t>
            </a:r>
            <a:endParaRPr lang="en-US" altLang="ja-JP" sz="1400" dirty="0" smtClean="0">
              <a:latin typeface="+mn-ea"/>
              <a:ea typeface="+mn-ea"/>
            </a:endParaRPr>
          </a:p>
          <a:p>
            <a:pPr>
              <a:lnSpc>
                <a:spcPts val="1800"/>
              </a:lnSpc>
              <a:buSzPct val="100000"/>
            </a:pPr>
            <a:r>
              <a:rPr lang="ja-JP" altLang="en-US" sz="1400" dirty="0">
                <a:latin typeface="+mn-ea"/>
                <a:ea typeface="+mn-ea"/>
              </a:rPr>
              <a:t>　</a:t>
            </a:r>
            <a:r>
              <a:rPr lang="ja-JP" altLang="en-US" sz="1400" dirty="0" smtClean="0">
                <a:latin typeface="+mn-ea"/>
                <a:ea typeface="+mn-ea"/>
              </a:rPr>
              <a:t>　　　　　　</a:t>
            </a:r>
            <a:r>
              <a:rPr lang="ja-JP" altLang="en-US" sz="1400" dirty="0">
                <a:latin typeface="+mn-ea"/>
                <a:ea typeface="+mn-ea"/>
              </a:rPr>
              <a:t> </a:t>
            </a:r>
            <a:r>
              <a:rPr lang="ja-JP" altLang="en-US" sz="1400" dirty="0" smtClean="0">
                <a:latin typeface="+mn-ea"/>
                <a:ea typeface="+mn-ea"/>
              </a:rPr>
              <a:t>  □</a:t>
            </a:r>
            <a:r>
              <a:rPr lang="ja-JP" altLang="en-US" sz="1400" dirty="0">
                <a:solidFill>
                  <a:srgbClr val="000000"/>
                </a:solidFill>
                <a:latin typeface="+mn-ea"/>
                <a:ea typeface="+mn-ea"/>
              </a:rPr>
              <a:t>何か講師の方に</a:t>
            </a:r>
            <a:r>
              <a:rPr lang="ja-JP" altLang="en-US" sz="1400" dirty="0" smtClean="0">
                <a:solidFill>
                  <a:srgbClr val="000000"/>
                </a:solidFill>
                <a:latin typeface="+mn-ea"/>
                <a:ea typeface="+mn-ea"/>
              </a:rPr>
              <a:t>お聞きになりたいこと（時間の関係で、全てのご質問にお答えできない　　　　　　</a:t>
            </a:r>
            <a:endParaRPr lang="en-US" altLang="ja-JP" sz="1400" dirty="0" smtClean="0">
              <a:solidFill>
                <a:srgbClr val="000000"/>
              </a:solidFill>
              <a:latin typeface="+mn-ea"/>
              <a:ea typeface="+mn-ea"/>
            </a:endParaRPr>
          </a:p>
          <a:p>
            <a:pPr>
              <a:lnSpc>
                <a:spcPts val="1800"/>
              </a:lnSpc>
              <a:buSzPct val="100000"/>
            </a:pPr>
            <a:r>
              <a:rPr lang="ja-JP" altLang="en-US" sz="1400" dirty="0">
                <a:solidFill>
                  <a:srgbClr val="000000"/>
                </a:solidFill>
                <a:latin typeface="+mn-ea"/>
                <a:ea typeface="+mn-ea"/>
              </a:rPr>
              <a:t>　</a:t>
            </a:r>
            <a:r>
              <a:rPr lang="ja-JP" altLang="en-US" sz="1400" dirty="0" smtClean="0">
                <a:solidFill>
                  <a:srgbClr val="000000"/>
                </a:solidFill>
                <a:latin typeface="+mn-ea"/>
                <a:ea typeface="+mn-ea"/>
              </a:rPr>
              <a:t>　　　　　　　場合がありますのでご了承ください。）</a:t>
            </a:r>
            <a:endParaRPr lang="en-US" altLang="ja-JP" sz="1400" dirty="0" smtClean="0">
              <a:latin typeface="+mn-ea"/>
              <a:ea typeface="+mn-ea"/>
            </a:endParaRPr>
          </a:p>
          <a:p>
            <a:pPr>
              <a:lnSpc>
                <a:spcPts val="1800"/>
              </a:lnSpc>
              <a:buSzPct val="100000"/>
            </a:pPr>
            <a:endParaRPr lang="en-US" altLang="ja-JP" sz="1400" dirty="0" smtClean="0">
              <a:latin typeface="+mn-ea"/>
              <a:ea typeface="+mn-ea"/>
            </a:endParaRPr>
          </a:p>
          <a:p>
            <a:pPr>
              <a:lnSpc>
                <a:spcPts val="1800"/>
              </a:lnSpc>
              <a:buSzPct val="100000"/>
            </a:pPr>
            <a:r>
              <a:rPr lang="en-US" altLang="ja-JP" sz="1400" dirty="0" smtClean="0">
                <a:latin typeface="+mn-ea"/>
                <a:ea typeface="+mn-ea"/>
              </a:rPr>
              <a:t>【</a:t>
            </a:r>
            <a:r>
              <a:rPr lang="ja-JP" altLang="en-US" sz="1400" dirty="0" smtClean="0">
                <a:latin typeface="+mn-ea"/>
                <a:ea typeface="+mn-ea"/>
              </a:rPr>
              <a:t>申込期間</a:t>
            </a:r>
            <a:r>
              <a:rPr lang="en-US" altLang="ja-JP" sz="1400" dirty="0" smtClean="0">
                <a:latin typeface="+mn-ea"/>
                <a:ea typeface="+mn-ea"/>
              </a:rPr>
              <a:t>】   </a:t>
            </a:r>
            <a:r>
              <a:rPr lang="ja-JP" altLang="en-US" sz="1400" b="1" dirty="0" smtClean="0">
                <a:solidFill>
                  <a:srgbClr val="FF0000"/>
                </a:solidFill>
                <a:latin typeface="+mn-ea"/>
                <a:ea typeface="+mn-ea"/>
              </a:rPr>
              <a:t>令和８年１月５日（月）　～　令和８年１月</a:t>
            </a:r>
            <a:r>
              <a:rPr lang="en-US" altLang="ja-JP" sz="1400" b="1" dirty="0" smtClean="0">
                <a:solidFill>
                  <a:srgbClr val="FF0000"/>
                </a:solidFill>
                <a:latin typeface="+mn-ea"/>
                <a:ea typeface="+mn-ea"/>
              </a:rPr>
              <a:t>26</a:t>
            </a:r>
            <a:r>
              <a:rPr lang="ja-JP" altLang="en-US" sz="1400" b="1" dirty="0" smtClean="0">
                <a:solidFill>
                  <a:srgbClr val="FF0000"/>
                </a:solidFill>
                <a:latin typeface="+mn-ea"/>
                <a:ea typeface="+mn-ea"/>
              </a:rPr>
              <a:t>日（月）</a:t>
            </a:r>
            <a:endParaRPr lang="en-US" altLang="ja-JP" sz="1400" b="1" dirty="0" smtClean="0">
              <a:solidFill>
                <a:srgbClr val="FF0000"/>
              </a:solidFill>
              <a:latin typeface="+mn-ea"/>
              <a:ea typeface="+mn-ea"/>
            </a:endParaRPr>
          </a:p>
          <a:p>
            <a:pPr>
              <a:lnSpc>
                <a:spcPts val="1800"/>
              </a:lnSpc>
              <a:buSzPct val="100000"/>
            </a:pPr>
            <a:endParaRPr lang="en-US" altLang="ja-JP" sz="1400" dirty="0" smtClean="0">
              <a:latin typeface="+mn-ea"/>
              <a:ea typeface="+mn-ea"/>
            </a:endParaRPr>
          </a:p>
          <a:p>
            <a:pPr defTabSz="897320">
              <a:lnSpc>
                <a:spcPct val="150000"/>
              </a:lnSpc>
              <a:defRPr/>
            </a:pPr>
            <a:r>
              <a:rPr lang="en-US" altLang="ja-JP" sz="1400" dirty="0" smtClean="0">
                <a:latin typeface="+mn-ea"/>
                <a:ea typeface="+mn-ea"/>
              </a:rPr>
              <a:t>【</a:t>
            </a:r>
            <a:r>
              <a:rPr lang="ja-JP" altLang="en-US" sz="1400" dirty="0" smtClean="0">
                <a:latin typeface="+mn-ea"/>
                <a:ea typeface="+mn-ea"/>
              </a:rPr>
              <a:t>問合せ先</a:t>
            </a:r>
            <a:r>
              <a:rPr lang="en-US" altLang="ja-JP" sz="1400" dirty="0" smtClean="0">
                <a:latin typeface="+mn-ea"/>
                <a:ea typeface="+mn-ea"/>
              </a:rPr>
              <a:t>】 </a:t>
            </a:r>
            <a:r>
              <a:rPr lang="ja-JP" altLang="en-US" sz="1400" dirty="0" smtClean="0">
                <a:latin typeface="+mn-ea"/>
                <a:ea typeface="+mn-ea"/>
              </a:rPr>
              <a:t>　</a:t>
            </a:r>
            <a:r>
              <a:rPr lang="ja-JP" altLang="en-US" sz="1400" b="1" dirty="0" smtClean="0">
                <a:latin typeface="+mn-ea"/>
                <a:ea typeface="+mn-ea"/>
              </a:rPr>
              <a:t>☎</a:t>
            </a:r>
            <a:r>
              <a:rPr lang="en-US" altLang="ja-JP" sz="1400" b="1" dirty="0" smtClean="0">
                <a:latin typeface="+mn-ea"/>
                <a:ea typeface="+mn-ea"/>
              </a:rPr>
              <a:t> </a:t>
            </a:r>
            <a:r>
              <a:rPr lang="ja-JP" altLang="en-US" sz="1400" b="1" dirty="0" smtClean="0">
                <a:latin typeface="+mn-ea"/>
                <a:ea typeface="+mn-ea"/>
              </a:rPr>
              <a:t>：</a:t>
            </a:r>
            <a:r>
              <a:rPr lang="ja-JP" altLang="en-US" sz="1400" b="1" dirty="0">
                <a:latin typeface="+mn-ea"/>
                <a:ea typeface="+mn-ea"/>
              </a:rPr>
              <a:t> </a:t>
            </a:r>
            <a:r>
              <a:rPr lang="en-US" altLang="ja-JP" sz="1400" b="1" dirty="0" smtClean="0">
                <a:latin typeface="+mn-ea"/>
                <a:ea typeface="+mn-ea"/>
                <a:cs typeface="メイリオ" panose="020B0604030504040204" pitchFamily="50" charset="-128"/>
              </a:rPr>
              <a:t>072-655-2755</a:t>
            </a:r>
            <a:r>
              <a:rPr lang="ja-JP" altLang="en-US" sz="1400" b="1" dirty="0" smtClean="0">
                <a:latin typeface="+mn-ea"/>
                <a:ea typeface="+mn-ea"/>
                <a:cs typeface="メイリオ" panose="020B0604030504040204" pitchFamily="50" charset="-128"/>
              </a:rPr>
              <a:t>（直通</a:t>
            </a:r>
            <a:r>
              <a:rPr lang="en-US" altLang="ja-JP" sz="1400" b="1" dirty="0" smtClean="0">
                <a:latin typeface="+mn-ea"/>
                <a:ea typeface="+mn-ea"/>
                <a:cs typeface="メイリオ" panose="020B0604030504040204" pitchFamily="50" charset="-128"/>
              </a:rPr>
              <a:t>)</a:t>
            </a:r>
            <a:r>
              <a:rPr lang="ja-JP" altLang="en-US" sz="1400" b="1" dirty="0">
                <a:latin typeface="+mn-ea"/>
                <a:ea typeface="+mn-ea"/>
                <a:cs typeface="メイリオ" panose="020B0604030504040204" pitchFamily="50" charset="-128"/>
              </a:rPr>
              <a:t>　</a:t>
            </a:r>
            <a:endParaRPr lang="en-US" altLang="ja-JP" sz="1400" b="1" dirty="0">
              <a:latin typeface="+mn-ea"/>
              <a:ea typeface="+mn-ea"/>
            </a:endParaRPr>
          </a:p>
          <a:p>
            <a:pPr defTabSz="897320" eaLnBrk="1" hangingPunct="1">
              <a:lnSpc>
                <a:spcPct val="150000"/>
              </a:lnSpc>
              <a:defRPr/>
            </a:pPr>
            <a:r>
              <a:rPr lang="ja-JP" altLang="en-US" sz="1400" dirty="0">
                <a:latin typeface="+mn-ea"/>
                <a:ea typeface="+mn-ea"/>
              </a:rPr>
              <a:t>　　　　　　　</a:t>
            </a:r>
            <a:r>
              <a:rPr lang="ja-JP" altLang="en-US" sz="1400" b="1" dirty="0" smtClean="0">
                <a:latin typeface="+mn-ea"/>
                <a:ea typeface="+mn-ea"/>
              </a:rPr>
              <a:t>茨木市都市整備部居住</a:t>
            </a:r>
            <a:r>
              <a:rPr lang="ja-JP" altLang="en-US" sz="1400" b="1" dirty="0">
                <a:latin typeface="+mn-ea"/>
                <a:ea typeface="+mn-ea"/>
              </a:rPr>
              <a:t>政策課　</a:t>
            </a:r>
            <a:r>
              <a:rPr lang="ja-JP" altLang="en-US" sz="1400" b="1" dirty="0" smtClean="0">
                <a:latin typeface="+mn-ea"/>
                <a:ea typeface="+mn-ea"/>
              </a:rPr>
              <a:t>　舟木　</a:t>
            </a:r>
            <a:endParaRPr lang="en-US" altLang="ja-JP" sz="1400" b="1" dirty="0" smtClean="0">
              <a:latin typeface="+mn-ea"/>
              <a:ea typeface="+mn-ea"/>
            </a:endParaRPr>
          </a:p>
          <a:p>
            <a:pPr defTabSz="897320" eaLnBrk="1" hangingPunct="1">
              <a:lnSpc>
                <a:spcPct val="150000"/>
              </a:lnSpc>
              <a:defRPr/>
            </a:pPr>
            <a:endParaRPr lang="en-US" altLang="ja-JP" sz="1400" dirty="0">
              <a:latin typeface="+mn-ea"/>
              <a:ea typeface="+mn-ea"/>
            </a:endParaRPr>
          </a:p>
          <a:p>
            <a:pPr>
              <a:lnSpc>
                <a:spcPts val="1600"/>
              </a:lnSpc>
              <a:buSzPct val="100000"/>
            </a:pPr>
            <a:r>
              <a:rPr lang="en-US" altLang="ja-JP" sz="1400" dirty="0">
                <a:latin typeface="+mn-ea"/>
                <a:ea typeface="+mn-ea"/>
              </a:rPr>
              <a:t>【</a:t>
            </a:r>
            <a:r>
              <a:rPr lang="ja-JP" altLang="en-US" sz="1400" dirty="0">
                <a:latin typeface="+mn-ea"/>
                <a:ea typeface="+mn-ea"/>
              </a:rPr>
              <a:t>注意事項</a:t>
            </a:r>
            <a:r>
              <a:rPr lang="en-US" altLang="ja-JP" sz="1400" dirty="0" smtClean="0">
                <a:latin typeface="+mn-ea"/>
                <a:ea typeface="+mn-ea"/>
              </a:rPr>
              <a:t>】</a:t>
            </a:r>
            <a:r>
              <a:rPr lang="ja-JP" altLang="en-US" sz="1400" dirty="0">
                <a:latin typeface="+mn-ea"/>
                <a:ea typeface="+mn-ea"/>
              </a:rPr>
              <a:t>・</a:t>
            </a:r>
            <a:r>
              <a:rPr lang="ja-JP" altLang="en-US" sz="1400" dirty="0" smtClean="0">
                <a:latin typeface="+mn-ea"/>
                <a:ea typeface="+mn-ea"/>
              </a:rPr>
              <a:t>できるだけ</a:t>
            </a:r>
            <a:r>
              <a:rPr lang="ja-JP" altLang="en-US" sz="1400" dirty="0">
                <a:latin typeface="+mn-ea"/>
                <a:ea typeface="+mn-ea"/>
              </a:rPr>
              <a:t>多くの管理組合の方にご参加いただくため、定員（</a:t>
            </a:r>
            <a:r>
              <a:rPr lang="ja-JP" altLang="en-US" sz="1400" dirty="0" smtClean="0">
                <a:latin typeface="+mn-ea"/>
                <a:ea typeface="+mn-ea"/>
              </a:rPr>
              <a:t>先着</a:t>
            </a:r>
            <a:r>
              <a:rPr lang="en-US" altLang="ja-JP" sz="1400" dirty="0" smtClean="0">
                <a:latin typeface="+mn-ea"/>
                <a:ea typeface="+mn-ea"/>
              </a:rPr>
              <a:t>50</a:t>
            </a:r>
            <a:r>
              <a:rPr lang="ja-JP" altLang="en-US" sz="1400" dirty="0">
                <a:latin typeface="+mn-ea"/>
                <a:ea typeface="+mn-ea"/>
              </a:rPr>
              <a:t>名）を</a:t>
            </a:r>
            <a:r>
              <a:rPr lang="ja-JP" altLang="en-US" sz="1400" dirty="0" smtClean="0">
                <a:latin typeface="+mn-ea"/>
                <a:ea typeface="+mn-ea"/>
              </a:rPr>
              <a:t>超えた場合、</a:t>
            </a:r>
            <a:endParaRPr lang="en-US" altLang="ja-JP" sz="1400" dirty="0" smtClean="0">
              <a:latin typeface="+mn-ea"/>
              <a:ea typeface="+mn-ea"/>
            </a:endParaRPr>
          </a:p>
          <a:p>
            <a:pPr>
              <a:lnSpc>
                <a:spcPts val="1600"/>
              </a:lnSpc>
              <a:buSzPct val="100000"/>
            </a:pPr>
            <a:r>
              <a:rPr lang="ja-JP" altLang="en-US" sz="1400" dirty="0">
                <a:latin typeface="+mn-ea"/>
                <a:ea typeface="+mn-ea"/>
              </a:rPr>
              <a:t>　</a:t>
            </a:r>
            <a:r>
              <a:rPr lang="ja-JP" altLang="en-US" sz="1400" dirty="0" smtClean="0">
                <a:latin typeface="+mn-ea"/>
                <a:ea typeface="+mn-ea"/>
              </a:rPr>
              <a:t>　　　　　　１マンション</a:t>
            </a:r>
            <a:r>
              <a:rPr lang="ja-JP" altLang="en-US" sz="1400" dirty="0">
                <a:latin typeface="+mn-ea"/>
                <a:ea typeface="+mn-ea"/>
              </a:rPr>
              <a:t>（管理組合</a:t>
            </a:r>
            <a:r>
              <a:rPr lang="ja-JP" altLang="en-US" sz="1400" dirty="0" smtClean="0">
                <a:latin typeface="+mn-ea"/>
                <a:ea typeface="+mn-ea"/>
              </a:rPr>
              <a:t>）２名</a:t>
            </a:r>
            <a:r>
              <a:rPr lang="ja-JP" altLang="en-US" sz="1400" dirty="0">
                <a:latin typeface="+mn-ea"/>
                <a:ea typeface="+mn-ea"/>
              </a:rPr>
              <a:t>まで等の人数制限をさせていただくこと</a:t>
            </a:r>
            <a:r>
              <a:rPr lang="ja-JP" altLang="en-US" sz="1400" dirty="0" smtClean="0">
                <a:latin typeface="+mn-ea"/>
                <a:ea typeface="+mn-ea"/>
              </a:rPr>
              <a:t>がございます</a:t>
            </a:r>
            <a:r>
              <a:rPr lang="ja-JP" altLang="en-US" sz="1400" dirty="0">
                <a:latin typeface="+mn-ea"/>
                <a:ea typeface="+mn-ea"/>
              </a:rPr>
              <a:t>。</a:t>
            </a:r>
            <a:r>
              <a:rPr lang="ja-JP" altLang="en-US" sz="1400" dirty="0" smtClean="0">
                <a:latin typeface="+mn-ea"/>
                <a:ea typeface="+mn-ea"/>
              </a:rPr>
              <a:t>ご</a:t>
            </a:r>
            <a:endParaRPr lang="en-US" altLang="ja-JP" sz="1400" dirty="0" smtClean="0">
              <a:latin typeface="+mn-ea"/>
              <a:ea typeface="+mn-ea"/>
            </a:endParaRPr>
          </a:p>
          <a:p>
            <a:pPr>
              <a:lnSpc>
                <a:spcPts val="1600"/>
              </a:lnSpc>
              <a:buSzPct val="100000"/>
            </a:pPr>
            <a:r>
              <a:rPr lang="ja-JP" altLang="en-US" sz="1400" dirty="0" smtClean="0">
                <a:latin typeface="+mn-ea"/>
                <a:ea typeface="+mn-ea"/>
              </a:rPr>
              <a:t>　　　　　　　理解</a:t>
            </a:r>
            <a:r>
              <a:rPr lang="ja-JP" altLang="en-US" sz="1400" dirty="0">
                <a:latin typeface="+mn-ea"/>
                <a:ea typeface="+mn-ea"/>
              </a:rPr>
              <a:t>、ご協力いただきますようお願いいたします</a:t>
            </a:r>
            <a:r>
              <a:rPr lang="ja-JP" altLang="en-US" sz="1400" dirty="0" smtClean="0">
                <a:latin typeface="+mn-ea"/>
                <a:ea typeface="+mn-ea"/>
              </a:rPr>
              <a:t>。</a:t>
            </a:r>
            <a:endParaRPr lang="en-US" altLang="ja-JP" sz="1400" dirty="0" smtClean="0">
              <a:latin typeface="+mn-ea"/>
              <a:ea typeface="+mn-ea"/>
            </a:endParaRPr>
          </a:p>
          <a:p>
            <a:pPr>
              <a:lnSpc>
                <a:spcPts val="1600"/>
              </a:lnSpc>
              <a:buSzPct val="100000"/>
            </a:pPr>
            <a:r>
              <a:rPr lang="ja-JP" altLang="en-US" sz="1400" dirty="0">
                <a:latin typeface="+mn-ea"/>
                <a:ea typeface="+mn-ea"/>
              </a:rPr>
              <a:t>　</a:t>
            </a:r>
            <a:r>
              <a:rPr lang="ja-JP" altLang="en-US" sz="1400" dirty="0" smtClean="0">
                <a:latin typeface="+mn-ea"/>
                <a:ea typeface="+mn-ea"/>
              </a:rPr>
              <a:t>　　　　　・キャンセル</a:t>
            </a:r>
            <a:r>
              <a:rPr lang="ja-JP" altLang="en-US" sz="1400" dirty="0">
                <a:latin typeface="+mn-ea"/>
                <a:ea typeface="+mn-ea"/>
              </a:rPr>
              <a:t>される場合は、セミナー２日前までに茨木市都市整備部居住政策課まで</a:t>
            </a:r>
            <a:r>
              <a:rPr lang="ja-JP" altLang="en-US" sz="1400" dirty="0" smtClean="0">
                <a:latin typeface="+mn-ea"/>
                <a:ea typeface="+mn-ea"/>
              </a:rPr>
              <a:t>ご連絡</a:t>
            </a:r>
            <a:endParaRPr lang="en-US" altLang="ja-JP" sz="1400" dirty="0" smtClean="0">
              <a:latin typeface="+mn-ea"/>
              <a:ea typeface="+mn-ea"/>
            </a:endParaRPr>
          </a:p>
          <a:p>
            <a:pPr>
              <a:lnSpc>
                <a:spcPts val="1600"/>
              </a:lnSpc>
              <a:buSzPct val="100000"/>
            </a:pPr>
            <a:r>
              <a:rPr lang="ja-JP" altLang="en-US" sz="1400" dirty="0">
                <a:latin typeface="+mn-ea"/>
                <a:ea typeface="+mn-ea"/>
              </a:rPr>
              <a:t>　</a:t>
            </a:r>
            <a:r>
              <a:rPr lang="ja-JP" altLang="en-US" sz="1400" dirty="0" smtClean="0">
                <a:latin typeface="+mn-ea"/>
                <a:ea typeface="+mn-ea"/>
              </a:rPr>
              <a:t>　　　　　　ください</a:t>
            </a:r>
            <a:r>
              <a:rPr lang="ja-JP" altLang="en-US" sz="1400" dirty="0">
                <a:latin typeface="+mn-ea"/>
                <a:ea typeface="+mn-ea"/>
              </a:rPr>
              <a:t>。</a:t>
            </a:r>
          </a:p>
          <a:p>
            <a:pPr>
              <a:lnSpc>
                <a:spcPts val="1600"/>
              </a:lnSpc>
              <a:buSzPct val="100000"/>
            </a:pPr>
            <a:endParaRPr lang="en-US" altLang="ja-JP" sz="1200" dirty="0" smtClean="0">
              <a:latin typeface="+mn-ea"/>
              <a:ea typeface="+mn-ea"/>
            </a:endParaRPr>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54255" y="5205032"/>
            <a:ext cx="1328540" cy="1328540"/>
          </a:xfrm>
          <a:prstGeom prst="rect">
            <a:avLst/>
          </a:prstGeom>
        </p:spPr>
      </p:pic>
      <p:sp>
        <p:nvSpPr>
          <p:cNvPr id="4" name="右矢印 7">
            <a:extLst>
              <a:ext uri="{FF2B5EF4-FFF2-40B4-BE49-F238E27FC236}">
                <a16:creationId xmlns:a16="http://schemas.microsoft.com/office/drawing/2014/main" id="{92A86D89-4ADF-4129-B626-024D8F7CB84C}"/>
              </a:ext>
            </a:extLst>
          </p:cNvPr>
          <p:cNvSpPr/>
          <p:nvPr/>
        </p:nvSpPr>
        <p:spPr>
          <a:xfrm>
            <a:off x="3178216" y="5439569"/>
            <a:ext cx="3903224" cy="859466"/>
          </a:xfrm>
          <a:prstGeom prst="rightArrow">
            <a:avLst>
              <a:gd name="adj1" fmla="val 65706"/>
              <a:gd name="adj2" fmla="val 5000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50" b="1" dirty="0">
                <a:solidFill>
                  <a:schemeClr val="tx1"/>
                </a:solidFill>
                <a:latin typeface="+mn-ea"/>
              </a:rPr>
              <a:t>申込</a:t>
            </a:r>
            <a:r>
              <a:rPr lang="ja-JP" altLang="en-US" sz="1150" b="1" dirty="0" smtClean="0">
                <a:solidFill>
                  <a:schemeClr val="tx1"/>
                </a:solidFill>
                <a:latin typeface="+mn-ea"/>
              </a:rPr>
              <a:t>フォームです。表面で読み取りができない時にはこちらをご利用ください。</a:t>
            </a:r>
            <a:endParaRPr kumimoji="1" lang="ja-JP" altLang="en-US" sz="1150" b="1" dirty="0">
              <a:solidFill>
                <a:schemeClr val="tx1"/>
              </a:solidFill>
              <a:latin typeface="+mn-ea"/>
            </a:endParaRPr>
          </a:p>
        </p:txBody>
      </p:sp>
    </p:spTree>
    <p:extLst>
      <p:ext uri="{BB962C8B-B14F-4D97-AF65-F5344CB8AC3E}">
        <p14:creationId xmlns:p14="http://schemas.microsoft.com/office/powerpoint/2010/main" val="1316867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649</TotalTime>
  <Words>811</Words>
  <Application>Microsoft Office PowerPoint</Application>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BIZ UDPゴシック</vt:lpstr>
      <vt:lpstr>HGPｺﾞｼｯｸE</vt:lpstr>
      <vt:lpstr>HGP創英角ﾎﾟｯﾌﾟ体</vt:lpstr>
      <vt:lpstr>HGS創英角ｺﾞｼｯｸUB</vt:lpstr>
      <vt:lpstr>HGｺﾞｼｯｸM</vt:lpstr>
      <vt:lpstr>メイリオ</vt:lpstr>
      <vt:lpstr>游ゴシック</vt:lpstr>
      <vt:lpstr>游ゴシック Light</vt:lpstr>
      <vt:lpstr>Arial</vt:lpstr>
      <vt:lpstr>Bauhaus 93</vt:lpstr>
      <vt:lpstr>Corbel</vt:lpstr>
      <vt:lpstr>Segoe UI Black</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950651</dc:creator>
  <cp:lastModifiedBy>茨木市</cp:lastModifiedBy>
  <cp:revision>51</cp:revision>
  <cp:lastPrinted>2024-12-19T08:08:06Z</cp:lastPrinted>
  <dcterms:modified xsi:type="dcterms:W3CDTF">2025-12-19T06:49:10Z</dcterms:modified>
</cp:coreProperties>
</file>