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1" r:id="rId3"/>
    <p:sldId id="265" r:id="rId4"/>
    <p:sldId id="264" r:id="rId5"/>
    <p:sldId id="266" r:id="rId6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8E58E8-8CB5-4513-8C15-875ECAC0AE57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36FA855-C76C-414A-BBF8-E3723B6FC89F}">
      <dgm:prSet phldrT="[テキスト]" custT="1"/>
      <dgm:spPr/>
      <dgm:t>
        <a:bodyPr/>
        <a:lstStyle/>
        <a:p>
          <a:r>
            <a:rPr kumimoji="1" lang="ja-JP" altLang="en-US" sz="1200" dirty="0" smtClean="0">
              <a:latin typeface="ＭＳ ゴシック" pitchFamily="49" charset="-128"/>
              <a:ea typeface="ＭＳ ゴシック" pitchFamily="49" charset="-128"/>
            </a:rPr>
            <a:t>第１章　計画策定にあたって</a:t>
          </a:r>
          <a:endParaRPr kumimoji="1" lang="ja-JP" altLang="en-US" sz="1200" dirty="0">
            <a:latin typeface="ＭＳ ゴシック" pitchFamily="49" charset="-128"/>
            <a:ea typeface="ＭＳ ゴシック" pitchFamily="49" charset="-128"/>
          </a:endParaRPr>
        </a:p>
      </dgm:t>
    </dgm:pt>
    <dgm:pt modelId="{7ED88609-BCBF-48FD-97DA-634D8343413C}" type="parTrans" cxnId="{CFB09562-84E4-4FFA-99EE-E40FCD6C8F33}">
      <dgm:prSet/>
      <dgm:spPr/>
      <dgm:t>
        <a:bodyPr/>
        <a:lstStyle/>
        <a:p>
          <a:endParaRPr kumimoji="1" lang="ja-JP" altLang="en-US"/>
        </a:p>
      </dgm:t>
    </dgm:pt>
    <dgm:pt modelId="{A7BFBB60-2C57-4E78-9488-BC57FA6D53C2}" type="sibTrans" cxnId="{CFB09562-84E4-4FFA-99EE-E40FCD6C8F33}">
      <dgm:prSet/>
      <dgm:spPr/>
      <dgm:t>
        <a:bodyPr/>
        <a:lstStyle/>
        <a:p>
          <a:endParaRPr kumimoji="1" lang="ja-JP" altLang="en-US"/>
        </a:p>
      </dgm:t>
    </dgm:pt>
    <dgm:pt modelId="{6FE20041-8693-483C-B824-4C99F7CB017E}">
      <dgm:prSet phldrT="[テキスト]" custT="1"/>
      <dgm:spPr/>
      <dgm:t>
        <a:bodyPr/>
        <a:lstStyle/>
        <a:p>
          <a:r>
            <a:rPr kumimoji="1" lang="ja-JP" altLang="en-US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第６章　子ども・子育て支援事業の推進</a:t>
          </a:r>
          <a:endParaRPr kumimoji="1" lang="ja-JP" altLang="en-US" sz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861CDE11-3329-47F0-95AC-69DABFDB3CCB}" type="parTrans" cxnId="{9659B091-4587-4AB3-975B-461CB0BA7D7B}">
      <dgm:prSet/>
      <dgm:spPr/>
      <dgm:t>
        <a:bodyPr/>
        <a:lstStyle/>
        <a:p>
          <a:endParaRPr kumimoji="1" lang="ja-JP" altLang="en-US"/>
        </a:p>
      </dgm:t>
    </dgm:pt>
    <dgm:pt modelId="{CE56476B-AF26-407C-9DF8-CE86DCE4AB31}" type="sibTrans" cxnId="{9659B091-4587-4AB3-975B-461CB0BA7D7B}">
      <dgm:prSet/>
      <dgm:spPr/>
      <dgm:t>
        <a:bodyPr/>
        <a:lstStyle/>
        <a:p>
          <a:endParaRPr kumimoji="1" lang="ja-JP" altLang="en-US"/>
        </a:p>
      </dgm:t>
    </dgm:pt>
    <dgm:pt modelId="{13122F39-CF6A-45A3-8FC2-DF91256D56D5}">
      <dgm:prSet phldrT="[テキスト]" custT="1"/>
      <dgm:spPr/>
      <dgm:t>
        <a:bodyPr/>
        <a:lstStyle/>
        <a:p>
          <a:r>
            <a:rPr kumimoji="1" lang="ja-JP" altLang="en-US" sz="1200" dirty="0" smtClean="0">
              <a:latin typeface="ＭＳ ゴシック" pitchFamily="49" charset="-128"/>
              <a:ea typeface="ＭＳ ゴシック" pitchFamily="49" charset="-128"/>
            </a:rPr>
            <a:t>第３章　計画の構想</a:t>
          </a:r>
          <a:endParaRPr kumimoji="1" lang="ja-JP" altLang="en-US" sz="1200" dirty="0">
            <a:latin typeface="ＭＳ ゴシック" pitchFamily="49" charset="-128"/>
            <a:ea typeface="ＭＳ ゴシック" pitchFamily="49" charset="-128"/>
          </a:endParaRPr>
        </a:p>
      </dgm:t>
    </dgm:pt>
    <dgm:pt modelId="{F4EE328A-9136-43A3-93AB-032DE1FD3AD7}" type="parTrans" cxnId="{DBD796FD-2F04-42F3-B682-557D16A3B462}">
      <dgm:prSet/>
      <dgm:spPr/>
      <dgm:t>
        <a:bodyPr/>
        <a:lstStyle/>
        <a:p>
          <a:endParaRPr kumimoji="1" lang="ja-JP" altLang="en-US"/>
        </a:p>
      </dgm:t>
    </dgm:pt>
    <dgm:pt modelId="{C96B7C1F-AD2E-42E2-80DC-9C90B9EB537B}" type="sibTrans" cxnId="{DBD796FD-2F04-42F3-B682-557D16A3B462}">
      <dgm:prSet/>
      <dgm:spPr/>
      <dgm:t>
        <a:bodyPr/>
        <a:lstStyle/>
        <a:p>
          <a:endParaRPr kumimoji="1" lang="ja-JP" altLang="en-US"/>
        </a:p>
      </dgm:t>
    </dgm:pt>
    <dgm:pt modelId="{43A07E9E-870F-4869-8CF2-D6D9FA481B5D}">
      <dgm:prSet phldrT="[テキスト]" custT="1"/>
      <dgm:spPr/>
      <dgm:t>
        <a:bodyPr/>
        <a:lstStyle/>
        <a:p>
          <a:endParaRPr kumimoji="1" lang="ja-JP" altLang="en-US" sz="16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A01149DD-1DCE-4DF4-8D10-84BA49C33F53}" type="parTrans" cxnId="{2EF69221-2366-46F4-AF31-0378A8EA2532}">
      <dgm:prSet/>
      <dgm:spPr/>
      <dgm:t>
        <a:bodyPr/>
        <a:lstStyle/>
        <a:p>
          <a:endParaRPr kumimoji="1" lang="ja-JP" altLang="en-US"/>
        </a:p>
      </dgm:t>
    </dgm:pt>
    <dgm:pt modelId="{29218222-BBC1-4F4B-B55C-F206868483FB}" type="sibTrans" cxnId="{2EF69221-2366-46F4-AF31-0378A8EA2532}">
      <dgm:prSet/>
      <dgm:spPr/>
      <dgm:t>
        <a:bodyPr/>
        <a:lstStyle/>
        <a:p>
          <a:endParaRPr kumimoji="1" lang="ja-JP" altLang="en-US"/>
        </a:p>
      </dgm:t>
    </dgm:pt>
    <dgm:pt modelId="{D407CBBA-90C0-4C23-ACF6-A94B959F0141}">
      <dgm:prSet phldrT="[テキスト]" custT="1"/>
      <dgm:spPr/>
      <dgm:t>
        <a:bodyPr anchor="ctr"/>
        <a:lstStyle/>
        <a:p>
          <a:endParaRPr kumimoji="1" lang="ja-JP" altLang="en-US" sz="16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4922AF1E-2045-42F7-A796-53701C5BE0E6}" type="parTrans" cxnId="{30D890FA-2707-48E7-A69E-B4B9C0B3EE33}">
      <dgm:prSet/>
      <dgm:spPr/>
      <dgm:t>
        <a:bodyPr/>
        <a:lstStyle/>
        <a:p>
          <a:endParaRPr kumimoji="1" lang="ja-JP" altLang="en-US"/>
        </a:p>
      </dgm:t>
    </dgm:pt>
    <dgm:pt modelId="{56671086-E81C-40B0-BC66-757916AB1AF4}" type="sibTrans" cxnId="{30D890FA-2707-48E7-A69E-B4B9C0B3EE33}">
      <dgm:prSet/>
      <dgm:spPr/>
      <dgm:t>
        <a:bodyPr/>
        <a:lstStyle/>
        <a:p>
          <a:endParaRPr kumimoji="1" lang="ja-JP" altLang="en-US"/>
        </a:p>
      </dgm:t>
    </dgm:pt>
    <dgm:pt modelId="{33309791-35EB-428C-A579-D7E6B6477FED}">
      <dgm:prSet phldrT="[テキスト]" custT="1"/>
      <dgm:spPr/>
      <dgm:t>
        <a:bodyPr/>
        <a:lstStyle/>
        <a:p>
          <a:r>
            <a:rPr kumimoji="1" lang="ja-JP" altLang="en-US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第２章　第</a:t>
          </a:r>
          <a:r>
            <a: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3</a:t>
          </a:r>
          <a:r>
            <a:rPr kumimoji="1" lang="ja-JP" altLang="en-US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期計画の総括</a:t>
          </a:r>
          <a:endParaRPr kumimoji="1" lang="ja-JP" altLang="en-US" sz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D56CBBB1-CC73-41BB-AB65-4492CDC5ED08}" type="sibTrans" cxnId="{108989E9-238D-4FE0-A747-8EF453E28DCE}">
      <dgm:prSet/>
      <dgm:spPr/>
      <dgm:t>
        <a:bodyPr/>
        <a:lstStyle/>
        <a:p>
          <a:endParaRPr kumimoji="1" lang="ja-JP" altLang="en-US"/>
        </a:p>
      </dgm:t>
    </dgm:pt>
    <dgm:pt modelId="{B855D9E1-7AE3-4344-A268-01C49A6428C9}" type="parTrans" cxnId="{108989E9-238D-4FE0-A747-8EF453E28DCE}">
      <dgm:prSet/>
      <dgm:spPr/>
      <dgm:t>
        <a:bodyPr/>
        <a:lstStyle/>
        <a:p>
          <a:endParaRPr kumimoji="1" lang="ja-JP" altLang="en-US"/>
        </a:p>
      </dgm:t>
    </dgm:pt>
    <dgm:pt modelId="{F4083020-52CD-4F76-98A4-736524E418D4}">
      <dgm:prSet phldrT="[テキスト]" custT="1"/>
      <dgm:spPr/>
      <dgm:t>
        <a:bodyPr/>
        <a:lstStyle/>
        <a:p>
          <a:endParaRPr kumimoji="1" lang="ja-JP" altLang="en-US" sz="16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93E9B7FA-5794-4E4F-B709-BFD75E0B0DE6}" type="parTrans" cxnId="{0D1EA3F4-3838-4759-9429-521544562F25}">
      <dgm:prSet/>
      <dgm:spPr/>
      <dgm:t>
        <a:bodyPr/>
        <a:lstStyle/>
        <a:p>
          <a:endParaRPr kumimoji="1" lang="ja-JP" altLang="en-US"/>
        </a:p>
      </dgm:t>
    </dgm:pt>
    <dgm:pt modelId="{8A0C7E90-27D6-4E4E-9358-4AB8A79E6DBA}" type="sibTrans" cxnId="{0D1EA3F4-3838-4759-9429-521544562F25}">
      <dgm:prSet/>
      <dgm:spPr/>
      <dgm:t>
        <a:bodyPr/>
        <a:lstStyle/>
        <a:p>
          <a:endParaRPr kumimoji="1" lang="ja-JP" altLang="en-US"/>
        </a:p>
      </dgm:t>
    </dgm:pt>
    <dgm:pt modelId="{6C5AD6D1-6833-4A06-BECB-7A4A9D6ED729}">
      <dgm:prSet phldrT="[テキスト]" custT="1"/>
      <dgm:spPr/>
      <dgm:t>
        <a:bodyPr/>
        <a:lstStyle/>
        <a:p>
          <a:r>
            <a:rPr kumimoji="1" lang="ja-JP" altLang="en-US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第５章　子どもの貧困対策の推進</a:t>
          </a:r>
          <a:endParaRPr kumimoji="1" lang="ja-JP" altLang="en-US" sz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5A0719CB-8B06-4D64-9667-10D676051A26}" type="parTrans" cxnId="{EF454C9B-054F-4CE0-BC0D-E67D2BCACD39}">
      <dgm:prSet/>
      <dgm:spPr/>
      <dgm:t>
        <a:bodyPr/>
        <a:lstStyle/>
        <a:p>
          <a:endParaRPr kumimoji="1" lang="ja-JP" altLang="en-US"/>
        </a:p>
      </dgm:t>
    </dgm:pt>
    <dgm:pt modelId="{D5161554-30E0-4E10-94B9-3037F6F08DF5}" type="sibTrans" cxnId="{EF454C9B-054F-4CE0-BC0D-E67D2BCACD39}">
      <dgm:prSet/>
      <dgm:spPr/>
      <dgm:t>
        <a:bodyPr/>
        <a:lstStyle/>
        <a:p>
          <a:endParaRPr kumimoji="1" lang="ja-JP" altLang="en-US"/>
        </a:p>
      </dgm:t>
    </dgm:pt>
    <dgm:pt modelId="{E791FA53-72A1-4A80-A2FE-0679689EFF38}">
      <dgm:prSet phldrT="[テキスト]" custT="1"/>
      <dgm:spPr/>
      <dgm:t>
        <a:bodyPr/>
        <a:lstStyle/>
        <a:p>
          <a:endParaRPr kumimoji="1" lang="ja-JP" altLang="en-US" sz="16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19CF97EC-F0C7-435E-B366-ED3B7AAB8672}" type="parTrans" cxnId="{AD9CE008-0337-4C51-AA59-0029FD729FA1}">
      <dgm:prSet/>
      <dgm:spPr/>
      <dgm:t>
        <a:bodyPr/>
        <a:lstStyle/>
        <a:p>
          <a:endParaRPr kumimoji="1" lang="ja-JP" altLang="en-US"/>
        </a:p>
      </dgm:t>
    </dgm:pt>
    <dgm:pt modelId="{71FD1D52-BFD1-438A-AEA4-1DAD52724A0D}" type="sibTrans" cxnId="{AD9CE008-0337-4C51-AA59-0029FD729FA1}">
      <dgm:prSet/>
      <dgm:spPr/>
      <dgm:t>
        <a:bodyPr/>
        <a:lstStyle/>
        <a:p>
          <a:endParaRPr kumimoji="1" lang="ja-JP" altLang="en-US"/>
        </a:p>
      </dgm:t>
    </dgm:pt>
    <dgm:pt modelId="{F7D5215F-4697-4695-8310-EC4D715BDE68}">
      <dgm:prSet phldrT="[テキスト]" custT="1"/>
      <dgm:spPr/>
      <dgm:t>
        <a:bodyPr/>
        <a:lstStyle/>
        <a:p>
          <a:r>
            <a:rPr kumimoji="1" lang="ja-JP" altLang="en-US" sz="1200" dirty="0" smtClean="0">
              <a:latin typeface="ＭＳ ゴシック" pitchFamily="49" charset="-128"/>
              <a:ea typeface="ＭＳ ゴシック" pitchFamily="49" charset="-128"/>
            </a:rPr>
            <a:t>第４章　次世代育成支援施策の展開</a:t>
          </a:r>
          <a:endParaRPr kumimoji="1" lang="ja-JP" altLang="en-US" sz="1200" dirty="0">
            <a:latin typeface="ＭＳ ゴシック" pitchFamily="49" charset="-128"/>
            <a:ea typeface="ＭＳ ゴシック" pitchFamily="49" charset="-128"/>
          </a:endParaRPr>
        </a:p>
      </dgm:t>
    </dgm:pt>
    <dgm:pt modelId="{EF860A29-A2A6-458F-88A1-DD876EFE3E45}" type="parTrans" cxnId="{E6AECAF3-9C01-43BA-A2BA-333E8C5539C8}">
      <dgm:prSet/>
      <dgm:spPr/>
      <dgm:t>
        <a:bodyPr/>
        <a:lstStyle/>
        <a:p>
          <a:endParaRPr kumimoji="1" lang="ja-JP" altLang="en-US"/>
        </a:p>
      </dgm:t>
    </dgm:pt>
    <dgm:pt modelId="{F500C02D-268A-480A-A095-D8292D1C1D29}" type="sibTrans" cxnId="{E6AECAF3-9C01-43BA-A2BA-333E8C5539C8}">
      <dgm:prSet/>
      <dgm:spPr/>
      <dgm:t>
        <a:bodyPr/>
        <a:lstStyle/>
        <a:p>
          <a:endParaRPr kumimoji="1" lang="ja-JP" altLang="en-US"/>
        </a:p>
      </dgm:t>
    </dgm:pt>
    <dgm:pt modelId="{28041FF9-A30B-4FC2-ABC2-7CBCDC420076}">
      <dgm:prSet phldrT="[テキスト]" custT="1"/>
      <dgm:spPr/>
      <dgm:t>
        <a:bodyPr/>
        <a:lstStyle/>
        <a:p>
          <a:endParaRPr kumimoji="1" lang="ja-JP" altLang="en-US" sz="16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B129FB9A-89BA-4801-9534-3A31AC947C17}" type="parTrans" cxnId="{17612CA8-3FBF-46D3-8CD5-4EA9AC44785B}">
      <dgm:prSet/>
      <dgm:spPr/>
      <dgm:t>
        <a:bodyPr/>
        <a:lstStyle/>
        <a:p>
          <a:endParaRPr kumimoji="1" lang="ja-JP" altLang="en-US"/>
        </a:p>
      </dgm:t>
    </dgm:pt>
    <dgm:pt modelId="{A65FB3C8-F67C-453B-8787-25B779C97CD9}" type="sibTrans" cxnId="{17612CA8-3FBF-46D3-8CD5-4EA9AC44785B}">
      <dgm:prSet/>
      <dgm:spPr/>
      <dgm:t>
        <a:bodyPr/>
        <a:lstStyle/>
        <a:p>
          <a:endParaRPr kumimoji="1" lang="ja-JP" altLang="en-US"/>
        </a:p>
      </dgm:t>
    </dgm:pt>
    <dgm:pt modelId="{A137DEEC-9C4B-4FB8-B952-51F0F0B3548D}">
      <dgm:prSet phldrT="[テキスト]" custT="1"/>
      <dgm:spPr/>
      <dgm:t>
        <a:bodyPr/>
        <a:lstStyle/>
        <a:p>
          <a:endParaRPr kumimoji="1" lang="ja-JP" altLang="en-US" sz="16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A8545BB0-DF6E-45B0-A43C-BE4081F74128}" type="parTrans" cxnId="{CCF776C4-64E5-4909-971C-5FB112E300E2}">
      <dgm:prSet/>
      <dgm:spPr/>
      <dgm:t>
        <a:bodyPr/>
        <a:lstStyle/>
        <a:p>
          <a:endParaRPr kumimoji="1" lang="ja-JP" altLang="en-US"/>
        </a:p>
      </dgm:t>
    </dgm:pt>
    <dgm:pt modelId="{EC8A4503-E180-4872-A36C-B0A671BFBBBD}" type="sibTrans" cxnId="{CCF776C4-64E5-4909-971C-5FB112E300E2}">
      <dgm:prSet/>
      <dgm:spPr/>
      <dgm:t>
        <a:bodyPr/>
        <a:lstStyle/>
        <a:p>
          <a:endParaRPr kumimoji="1" lang="ja-JP" altLang="en-US"/>
        </a:p>
      </dgm:t>
    </dgm:pt>
    <dgm:pt modelId="{4F3E1A0C-C8A0-4157-A4C8-5E2314074CFE}">
      <dgm:prSet phldrT="[テキスト]" custT="1"/>
      <dgm:spPr/>
      <dgm:t>
        <a:bodyPr/>
        <a:lstStyle/>
        <a:p>
          <a:endParaRPr kumimoji="1" lang="ja-JP" altLang="en-US" sz="1600" dirty="0">
            <a:latin typeface="ＭＳ ゴシック" pitchFamily="49" charset="-128"/>
            <a:ea typeface="ＭＳ ゴシック" pitchFamily="49" charset="-128"/>
          </a:endParaRPr>
        </a:p>
      </dgm:t>
    </dgm:pt>
    <dgm:pt modelId="{306DBC25-1F25-4281-8478-C7D846C93D76}" type="parTrans" cxnId="{CEBE7823-A609-4B9C-ADDC-38BC0DA787E2}">
      <dgm:prSet/>
      <dgm:spPr/>
      <dgm:t>
        <a:bodyPr/>
        <a:lstStyle/>
        <a:p>
          <a:endParaRPr kumimoji="1" lang="ja-JP" altLang="en-US"/>
        </a:p>
      </dgm:t>
    </dgm:pt>
    <dgm:pt modelId="{A4CA947A-4A1A-44CC-8C62-B2A615FF4669}" type="sibTrans" cxnId="{CEBE7823-A609-4B9C-ADDC-38BC0DA787E2}">
      <dgm:prSet/>
      <dgm:spPr/>
      <dgm:t>
        <a:bodyPr/>
        <a:lstStyle/>
        <a:p>
          <a:endParaRPr kumimoji="1" lang="ja-JP" altLang="en-US"/>
        </a:p>
      </dgm:t>
    </dgm:pt>
    <dgm:pt modelId="{644EAC4D-110F-4059-B886-E6BF1C2741FF}">
      <dgm:prSet phldrT="[テキスト]" custT="1"/>
      <dgm:spPr/>
      <dgm:t>
        <a:bodyPr/>
        <a:lstStyle/>
        <a:p>
          <a:endParaRPr kumimoji="1" lang="ja-JP" altLang="en-US" sz="16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652942F4-6763-4130-8320-54AEDF35B2AE}" type="parTrans" cxnId="{C5054708-82F7-4838-8013-3C2F93EB3B0D}">
      <dgm:prSet/>
      <dgm:spPr/>
      <dgm:t>
        <a:bodyPr/>
        <a:lstStyle/>
        <a:p>
          <a:endParaRPr kumimoji="1" lang="ja-JP" altLang="en-US"/>
        </a:p>
      </dgm:t>
    </dgm:pt>
    <dgm:pt modelId="{9676F389-B370-4F89-8CC5-9318AAFDFD15}" type="sibTrans" cxnId="{C5054708-82F7-4838-8013-3C2F93EB3B0D}">
      <dgm:prSet/>
      <dgm:spPr/>
      <dgm:t>
        <a:bodyPr/>
        <a:lstStyle/>
        <a:p>
          <a:endParaRPr kumimoji="1" lang="ja-JP" altLang="en-US"/>
        </a:p>
      </dgm:t>
    </dgm:pt>
    <dgm:pt modelId="{6778019B-2D0E-4F53-9B67-B47E52591683}">
      <dgm:prSet phldrT="[テキスト]" custT="1"/>
      <dgm:spPr/>
      <dgm:t>
        <a:bodyPr/>
        <a:lstStyle/>
        <a:p>
          <a:endParaRPr kumimoji="1" lang="ja-JP" altLang="en-US" sz="16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72753BDB-33B0-43CE-A7F7-8BEDDF4D87EA}" type="parTrans" cxnId="{BE5F4EF9-A0ED-46C9-A967-31389E4EEFB5}">
      <dgm:prSet/>
      <dgm:spPr/>
      <dgm:t>
        <a:bodyPr/>
        <a:lstStyle/>
        <a:p>
          <a:endParaRPr kumimoji="1" lang="ja-JP" altLang="en-US"/>
        </a:p>
      </dgm:t>
    </dgm:pt>
    <dgm:pt modelId="{7494B7E3-CB47-4827-8202-8CAF7BDA153B}" type="sibTrans" cxnId="{BE5F4EF9-A0ED-46C9-A967-31389E4EEFB5}">
      <dgm:prSet/>
      <dgm:spPr/>
      <dgm:t>
        <a:bodyPr/>
        <a:lstStyle/>
        <a:p>
          <a:endParaRPr kumimoji="1" lang="ja-JP" altLang="en-US"/>
        </a:p>
      </dgm:t>
    </dgm:pt>
    <dgm:pt modelId="{FDD8A0CB-5A6A-4AFC-BF39-788805DAA7C7}">
      <dgm:prSet custT="1"/>
      <dgm:spPr/>
      <dgm:t>
        <a:bodyPr/>
        <a:lstStyle/>
        <a:p>
          <a:r>
            <a:rPr kumimoji="1" lang="ja-JP" altLang="en-US" sz="1200" dirty="0" smtClean="0"/>
            <a:t>　資料</a:t>
          </a:r>
          <a:endParaRPr kumimoji="1" lang="ja-JP" altLang="en-US" sz="1200" dirty="0"/>
        </a:p>
      </dgm:t>
    </dgm:pt>
    <dgm:pt modelId="{8F6EC6A9-E575-42B2-913C-CD152D117DB9}" type="parTrans" cxnId="{AC018EFA-3713-4C33-82C8-24835B9F10F1}">
      <dgm:prSet/>
      <dgm:spPr/>
      <dgm:t>
        <a:bodyPr/>
        <a:lstStyle/>
        <a:p>
          <a:endParaRPr kumimoji="1" lang="ja-JP" altLang="en-US"/>
        </a:p>
      </dgm:t>
    </dgm:pt>
    <dgm:pt modelId="{F8A83245-CCD6-4142-A760-9563CE87F300}" type="sibTrans" cxnId="{AC018EFA-3713-4C33-82C8-24835B9F10F1}">
      <dgm:prSet/>
      <dgm:spPr/>
      <dgm:t>
        <a:bodyPr/>
        <a:lstStyle/>
        <a:p>
          <a:endParaRPr kumimoji="1" lang="ja-JP" altLang="en-US"/>
        </a:p>
      </dgm:t>
    </dgm:pt>
    <dgm:pt modelId="{935EEF88-480F-4A47-B895-7A519D6A6122}" type="pres">
      <dgm:prSet presAssocID="{0F8E58E8-8CB5-4513-8C15-875ECAC0AE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F26BDE6-C80C-4A5E-9348-E70B0188188E}" type="pres">
      <dgm:prSet presAssocID="{D36FA855-C76C-414A-BBF8-E3723B6FC89F}" presName="parentText" presStyleLbl="node1" presStyleIdx="0" presStyleCnt="7" custScaleY="45249" custLinFactNeighborY="-2497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ACC39F6-034A-40E4-A7DF-AAFD33DB1A30}" type="pres">
      <dgm:prSet presAssocID="{D36FA855-C76C-414A-BBF8-E3723B6FC89F}" presName="childTex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5A7FBA-640B-4FB2-A7F5-FAB67D139F1E}" type="pres">
      <dgm:prSet presAssocID="{33309791-35EB-428C-A579-D7E6B6477FED}" presName="parentText" presStyleLbl="node1" presStyleIdx="1" presStyleCnt="7" custScaleY="43956" custLinFactNeighborY="-3996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B62888D-B0E0-434F-B0F9-BFC71241E5D7}" type="pres">
      <dgm:prSet presAssocID="{33309791-35EB-428C-A579-D7E6B6477FED}" presName="childTex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96D4B8D-829E-42F9-B32A-DA6D3FAA76F1}" type="pres">
      <dgm:prSet presAssocID="{13122F39-CF6A-45A3-8FC2-DF91256D56D5}" presName="parentText" presStyleLbl="node1" presStyleIdx="2" presStyleCnt="7" custScaleY="43956" custLinFactNeighborY="-3356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1ADEDEF-36BA-4F36-8EE2-8795A06240E5}" type="pres">
      <dgm:prSet presAssocID="{13122F39-CF6A-45A3-8FC2-DF91256D56D5}" presName="childTex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34B843-661E-4D8F-99A3-2F5E8383DDC2}" type="pres">
      <dgm:prSet presAssocID="{F7D5215F-4697-4695-8310-EC4D715BDE68}" presName="parentText" presStyleLbl="node1" presStyleIdx="3" presStyleCnt="7" custScaleY="43956" custLinFactNeighborY="-6306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2F5FF88-021E-491B-967E-C813337FEF09}" type="pres">
      <dgm:prSet presAssocID="{F7D5215F-4697-4695-8310-EC4D715BDE68}" presName="childTex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25C3217-A478-406A-9EB8-B480F8887A4E}" type="pres">
      <dgm:prSet presAssocID="{6C5AD6D1-6833-4A06-BECB-7A4A9D6ED729}" presName="parentText" presStyleLbl="node1" presStyleIdx="4" presStyleCnt="7" custScaleY="43956" custLinFactNeighborY="-29138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B87413B-588A-47AE-B56F-A5F3724AF7F3}" type="pres">
      <dgm:prSet presAssocID="{6C5AD6D1-6833-4A06-BECB-7A4A9D6ED729}" presName="childText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7F46B50-6AEC-43E0-98CC-3B3A38B6C45E}" type="pres">
      <dgm:prSet presAssocID="{6FE20041-8693-483C-B824-4C99F7CB017E}" presName="parentText" presStyleLbl="node1" presStyleIdx="5" presStyleCnt="7" custScaleY="43956" custLinFactY="-2746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485A7CC-B844-4919-8757-AFDC213F4554}" type="pres">
      <dgm:prSet presAssocID="{6FE20041-8693-483C-B824-4C99F7CB017E}" presName="childText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76D7FD-2F82-437F-9E51-5D54876981D6}" type="pres">
      <dgm:prSet presAssocID="{FDD8A0CB-5A6A-4AFC-BF39-788805DAA7C7}" presName="parentText" presStyleLbl="node1" presStyleIdx="6" presStyleCnt="7" custScaleY="43956" custLinFactY="-1052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6AECAF3-9C01-43BA-A2BA-333E8C5539C8}" srcId="{0F8E58E8-8CB5-4513-8C15-875ECAC0AE57}" destId="{F7D5215F-4697-4695-8310-EC4D715BDE68}" srcOrd="3" destOrd="0" parTransId="{EF860A29-A2A6-458F-88A1-DD876EFE3E45}" sibTransId="{F500C02D-268A-480A-A095-D8292D1C1D29}"/>
    <dgm:cxn modelId="{CEBE7823-A609-4B9C-ADDC-38BC0DA787E2}" srcId="{13122F39-CF6A-45A3-8FC2-DF91256D56D5}" destId="{4F3E1A0C-C8A0-4157-A4C8-5E2314074CFE}" srcOrd="0" destOrd="0" parTransId="{306DBC25-1F25-4281-8478-C7D846C93D76}" sibTransId="{A4CA947A-4A1A-44CC-8C62-B2A615FF4669}"/>
    <dgm:cxn modelId="{82D08BF9-57DD-4906-B9D7-F7D3562F4B90}" type="presOf" srcId="{0F8E58E8-8CB5-4513-8C15-875ECAC0AE57}" destId="{935EEF88-480F-4A47-B895-7A519D6A6122}" srcOrd="0" destOrd="0" presId="urn:microsoft.com/office/officeart/2005/8/layout/vList2"/>
    <dgm:cxn modelId="{0D1EA3F4-3838-4759-9429-521544562F25}" srcId="{F7D5215F-4697-4695-8310-EC4D715BDE68}" destId="{F4083020-52CD-4F76-98A4-736524E418D4}" srcOrd="1" destOrd="0" parTransId="{93E9B7FA-5794-4E4F-B709-BFD75E0B0DE6}" sibTransId="{8A0C7E90-27D6-4E4E-9358-4AB8A79E6DBA}"/>
    <dgm:cxn modelId="{C6B7F377-548D-4706-A2C3-96CF598401D3}" type="presOf" srcId="{6FE20041-8693-483C-B824-4C99F7CB017E}" destId="{F7F46B50-6AEC-43E0-98CC-3B3A38B6C45E}" srcOrd="0" destOrd="0" presId="urn:microsoft.com/office/officeart/2005/8/layout/vList2"/>
    <dgm:cxn modelId="{108989E9-238D-4FE0-A747-8EF453E28DCE}" srcId="{0F8E58E8-8CB5-4513-8C15-875ECAC0AE57}" destId="{33309791-35EB-428C-A579-D7E6B6477FED}" srcOrd="1" destOrd="0" parTransId="{B855D9E1-7AE3-4344-A268-01C49A6428C9}" sibTransId="{D56CBBB1-CC73-41BB-AB65-4492CDC5ED08}"/>
    <dgm:cxn modelId="{C5054708-82F7-4838-8013-3C2F93EB3B0D}" srcId="{F7D5215F-4697-4695-8310-EC4D715BDE68}" destId="{644EAC4D-110F-4059-B886-E6BF1C2741FF}" srcOrd="0" destOrd="0" parTransId="{652942F4-6763-4130-8320-54AEDF35B2AE}" sibTransId="{9676F389-B370-4F89-8CC5-9318AAFDFD15}"/>
    <dgm:cxn modelId="{2C5D5F07-3C96-46F6-A951-3F01B044E45A}" type="presOf" srcId="{644EAC4D-110F-4059-B886-E6BF1C2741FF}" destId="{B2F5FF88-021E-491B-967E-C813337FEF09}" srcOrd="0" destOrd="0" presId="urn:microsoft.com/office/officeart/2005/8/layout/vList2"/>
    <dgm:cxn modelId="{A399A4C2-A078-440A-8A22-D79A2785DC05}" type="presOf" srcId="{E791FA53-72A1-4A80-A2FE-0679689EFF38}" destId="{2B87413B-588A-47AE-B56F-A5F3724AF7F3}" srcOrd="0" destOrd="2" presId="urn:microsoft.com/office/officeart/2005/8/layout/vList2"/>
    <dgm:cxn modelId="{AD9CE008-0337-4C51-AA59-0029FD729FA1}" srcId="{6C5AD6D1-6833-4A06-BECB-7A4A9D6ED729}" destId="{E791FA53-72A1-4A80-A2FE-0679689EFF38}" srcOrd="2" destOrd="0" parTransId="{19CF97EC-F0C7-435E-B366-ED3B7AAB8672}" sibTransId="{71FD1D52-BFD1-438A-AEA4-1DAD52724A0D}"/>
    <dgm:cxn modelId="{AC0F89AC-EF21-4C67-8348-FC11AB2801AA}" type="presOf" srcId="{F4083020-52CD-4F76-98A4-736524E418D4}" destId="{B2F5FF88-021E-491B-967E-C813337FEF09}" srcOrd="0" destOrd="1" presId="urn:microsoft.com/office/officeart/2005/8/layout/vList2"/>
    <dgm:cxn modelId="{EF454C9B-054F-4CE0-BC0D-E67D2BCACD39}" srcId="{0F8E58E8-8CB5-4513-8C15-875ECAC0AE57}" destId="{6C5AD6D1-6833-4A06-BECB-7A4A9D6ED729}" srcOrd="4" destOrd="0" parTransId="{5A0719CB-8B06-4D64-9667-10D676051A26}" sibTransId="{D5161554-30E0-4E10-94B9-3037F6F08DF5}"/>
    <dgm:cxn modelId="{9659B091-4587-4AB3-975B-461CB0BA7D7B}" srcId="{0F8E58E8-8CB5-4513-8C15-875ECAC0AE57}" destId="{6FE20041-8693-483C-B824-4C99F7CB017E}" srcOrd="5" destOrd="0" parTransId="{861CDE11-3329-47F0-95AC-69DABFDB3CCB}" sibTransId="{CE56476B-AF26-407C-9DF8-CE86DCE4AB31}"/>
    <dgm:cxn modelId="{30D890FA-2707-48E7-A69E-B4B9C0B3EE33}" srcId="{D36FA855-C76C-414A-BBF8-E3723B6FC89F}" destId="{D407CBBA-90C0-4C23-ACF6-A94B959F0141}" srcOrd="0" destOrd="0" parTransId="{4922AF1E-2045-42F7-A796-53701C5BE0E6}" sibTransId="{56671086-E81C-40B0-BC66-757916AB1AF4}"/>
    <dgm:cxn modelId="{0D21AA4C-A42C-4121-8AB5-F5B489221F94}" type="presOf" srcId="{4F3E1A0C-C8A0-4157-A4C8-5E2314074CFE}" destId="{E1ADEDEF-36BA-4F36-8EE2-8795A06240E5}" srcOrd="0" destOrd="0" presId="urn:microsoft.com/office/officeart/2005/8/layout/vList2"/>
    <dgm:cxn modelId="{BE5F4EF9-A0ED-46C9-A967-31389E4EEFB5}" srcId="{6C5AD6D1-6833-4A06-BECB-7A4A9D6ED729}" destId="{6778019B-2D0E-4F53-9B67-B47E52591683}" srcOrd="0" destOrd="0" parTransId="{72753BDB-33B0-43CE-A7F7-8BEDDF4D87EA}" sibTransId="{7494B7E3-CB47-4827-8202-8CAF7BDA153B}"/>
    <dgm:cxn modelId="{F0631D2D-7476-439F-BB6C-EA7D9D6C614D}" type="presOf" srcId="{43A07E9E-870F-4869-8CF2-D6D9FA481B5D}" destId="{4B62888D-B0E0-434F-B0F9-BFC71241E5D7}" srcOrd="0" destOrd="0" presId="urn:microsoft.com/office/officeart/2005/8/layout/vList2"/>
    <dgm:cxn modelId="{AC018EFA-3713-4C33-82C8-24835B9F10F1}" srcId="{0F8E58E8-8CB5-4513-8C15-875ECAC0AE57}" destId="{FDD8A0CB-5A6A-4AFC-BF39-788805DAA7C7}" srcOrd="6" destOrd="0" parTransId="{8F6EC6A9-E575-42B2-913C-CD152D117DB9}" sibTransId="{F8A83245-CCD6-4142-A760-9563CE87F300}"/>
    <dgm:cxn modelId="{CCF776C4-64E5-4909-971C-5FB112E300E2}" srcId="{6C5AD6D1-6833-4A06-BECB-7A4A9D6ED729}" destId="{A137DEEC-9C4B-4FB8-B952-51F0F0B3548D}" srcOrd="1" destOrd="0" parTransId="{A8545BB0-DF6E-45B0-A43C-BE4081F74128}" sibTransId="{EC8A4503-E180-4872-A36C-B0A671BFBBBD}"/>
    <dgm:cxn modelId="{E6813725-63B4-427C-A9A0-C0618AF5AC81}" type="presOf" srcId="{6778019B-2D0E-4F53-9B67-B47E52591683}" destId="{2B87413B-588A-47AE-B56F-A5F3724AF7F3}" srcOrd="0" destOrd="0" presId="urn:microsoft.com/office/officeart/2005/8/layout/vList2"/>
    <dgm:cxn modelId="{F3BD9A41-4CC0-432A-AC5D-4A83B7CEBC35}" type="presOf" srcId="{13122F39-CF6A-45A3-8FC2-DF91256D56D5}" destId="{296D4B8D-829E-42F9-B32A-DA6D3FAA76F1}" srcOrd="0" destOrd="0" presId="urn:microsoft.com/office/officeart/2005/8/layout/vList2"/>
    <dgm:cxn modelId="{D14C92A5-C432-400C-95D9-C9FE39156D4F}" type="presOf" srcId="{28041FF9-A30B-4FC2-ABC2-7CBCDC420076}" destId="{7485A7CC-B844-4919-8757-AFDC213F4554}" srcOrd="0" destOrd="0" presId="urn:microsoft.com/office/officeart/2005/8/layout/vList2"/>
    <dgm:cxn modelId="{2EF69221-2366-46F4-AF31-0378A8EA2532}" srcId="{33309791-35EB-428C-A579-D7E6B6477FED}" destId="{43A07E9E-870F-4869-8CF2-D6D9FA481B5D}" srcOrd="0" destOrd="0" parTransId="{A01149DD-1DCE-4DF4-8D10-84BA49C33F53}" sibTransId="{29218222-BBC1-4F4B-B55C-F206868483FB}"/>
    <dgm:cxn modelId="{CFB09562-84E4-4FFA-99EE-E40FCD6C8F33}" srcId="{0F8E58E8-8CB5-4513-8C15-875ECAC0AE57}" destId="{D36FA855-C76C-414A-BBF8-E3723B6FC89F}" srcOrd="0" destOrd="0" parTransId="{7ED88609-BCBF-48FD-97DA-634D8343413C}" sibTransId="{A7BFBB60-2C57-4E78-9488-BC57FA6D53C2}"/>
    <dgm:cxn modelId="{57373F2F-3997-48DE-BB93-E99D78E53B06}" type="presOf" srcId="{F7D5215F-4697-4695-8310-EC4D715BDE68}" destId="{A034B843-661E-4D8F-99A3-2F5E8383DDC2}" srcOrd="0" destOrd="0" presId="urn:microsoft.com/office/officeart/2005/8/layout/vList2"/>
    <dgm:cxn modelId="{39EFA05B-A889-4A8E-BB9A-3CF7327F9783}" type="presOf" srcId="{D36FA855-C76C-414A-BBF8-E3723B6FC89F}" destId="{1F26BDE6-C80C-4A5E-9348-E70B0188188E}" srcOrd="0" destOrd="0" presId="urn:microsoft.com/office/officeart/2005/8/layout/vList2"/>
    <dgm:cxn modelId="{C8DF5273-CEA0-42E3-A18A-D108C18AE9AA}" type="presOf" srcId="{FDD8A0CB-5A6A-4AFC-BF39-788805DAA7C7}" destId="{C276D7FD-2F82-437F-9E51-5D54876981D6}" srcOrd="0" destOrd="0" presId="urn:microsoft.com/office/officeart/2005/8/layout/vList2"/>
    <dgm:cxn modelId="{CC403E2E-5C02-4EBC-A8C4-709D36278FA6}" type="presOf" srcId="{6C5AD6D1-6833-4A06-BECB-7A4A9D6ED729}" destId="{325C3217-A478-406A-9EB8-B480F8887A4E}" srcOrd="0" destOrd="0" presId="urn:microsoft.com/office/officeart/2005/8/layout/vList2"/>
    <dgm:cxn modelId="{B4DD20F7-9B17-4158-BDD1-959A743CF354}" type="presOf" srcId="{A137DEEC-9C4B-4FB8-B952-51F0F0B3548D}" destId="{2B87413B-588A-47AE-B56F-A5F3724AF7F3}" srcOrd="0" destOrd="1" presId="urn:microsoft.com/office/officeart/2005/8/layout/vList2"/>
    <dgm:cxn modelId="{CD63C7E7-407B-4F89-BFFC-0383DC606E94}" type="presOf" srcId="{33309791-35EB-428C-A579-D7E6B6477FED}" destId="{805A7FBA-640B-4FB2-A7F5-FAB67D139F1E}" srcOrd="0" destOrd="0" presId="urn:microsoft.com/office/officeart/2005/8/layout/vList2"/>
    <dgm:cxn modelId="{17612CA8-3FBF-46D3-8CD5-4EA9AC44785B}" srcId="{6FE20041-8693-483C-B824-4C99F7CB017E}" destId="{28041FF9-A30B-4FC2-ABC2-7CBCDC420076}" srcOrd="0" destOrd="0" parTransId="{B129FB9A-89BA-4801-9534-3A31AC947C17}" sibTransId="{A65FB3C8-F67C-453B-8787-25B779C97CD9}"/>
    <dgm:cxn modelId="{DBD796FD-2F04-42F3-B682-557D16A3B462}" srcId="{0F8E58E8-8CB5-4513-8C15-875ECAC0AE57}" destId="{13122F39-CF6A-45A3-8FC2-DF91256D56D5}" srcOrd="2" destOrd="0" parTransId="{F4EE328A-9136-43A3-93AB-032DE1FD3AD7}" sibTransId="{C96B7C1F-AD2E-42E2-80DC-9C90B9EB537B}"/>
    <dgm:cxn modelId="{7E559C6D-06A9-4AEB-9853-70F399799A0B}" type="presOf" srcId="{D407CBBA-90C0-4C23-ACF6-A94B959F0141}" destId="{AACC39F6-034A-40E4-A7DF-AAFD33DB1A30}" srcOrd="0" destOrd="0" presId="urn:microsoft.com/office/officeart/2005/8/layout/vList2"/>
    <dgm:cxn modelId="{92368785-B3C5-43B0-B432-3FB239924BDC}" type="presParOf" srcId="{935EEF88-480F-4A47-B895-7A519D6A6122}" destId="{1F26BDE6-C80C-4A5E-9348-E70B0188188E}" srcOrd="0" destOrd="0" presId="urn:microsoft.com/office/officeart/2005/8/layout/vList2"/>
    <dgm:cxn modelId="{4B5506B0-EDD4-4000-9835-9D91F682FE7A}" type="presParOf" srcId="{935EEF88-480F-4A47-B895-7A519D6A6122}" destId="{AACC39F6-034A-40E4-A7DF-AAFD33DB1A30}" srcOrd="1" destOrd="0" presId="urn:microsoft.com/office/officeart/2005/8/layout/vList2"/>
    <dgm:cxn modelId="{491CE6D2-78E6-4A12-A5B2-BDA0FF2E56F6}" type="presParOf" srcId="{935EEF88-480F-4A47-B895-7A519D6A6122}" destId="{805A7FBA-640B-4FB2-A7F5-FAB67D139F1E}" srcOrd="2" destOrd="0" presId="urn:microsoft.com/office/officeart/2005/8/layout/vList2"/>
    <dgm:cxn modelId="{57878CBA-FBB6-478E-BD27-B64882990568}" type="presParOf" srcId="{935EEF88-480F-4A47-B895-7A519D6A6122}" destId="{4B62888D-B0E0-434F-B0F9-BFC71241E5D7}" srcOrd="3" destOrd="0" presId="urn:microsoft.com/office/officeart/2005/8/layout/vList2"/>
    <dgm:cxn modelId="{6C11174C-12F2-465A-8171-815E382E496D}" type="presParOf" srcId="{935EEF88-480F-4A47-B895-7A519D6A6122}" destId="{296D4B8D-829E-42F9-B32A-DA6D3FAA76F1}" srcOrd="4" destOrd="0" presId="urn:microsoft.com/office/officeart/2005/8/layout/vList2"/>
    <dgm:cxn modelId="{67BADBE9-2D85-467D-9FCD-8E97FA15CD4A}" type="presParOf" srcId="{935EEF88-480F-4A47-B895-7A519D6A6122}" destId="{E1ADEDEF-36BA-4F36-8EE2-8795A06240E5}" srcOrd="5" destOrd="0" presId="urn:microsoft.com/office/officeart/2005/8/layout/vList2"/>
    <dgm:cxn modelId="{482E9708-B65E-4FA1-82A9-7C7A8544143C}" type="presParOf" srcId="{935EEF88-480F-4A47-B895-7A519D6A6122}" destId="{A034B843-661E-4D8F-99A3-2F5E8383DDC2}" srcOrd="6" destOrd="0" presId="urn:microsoft.com/office/officeart/2005/8/layout/vList2"/>
    <dgm:cxn modelId="{C4D07121-1A55-41E2-91C2-EFFA247FBAA9}" type="presParOf" srcId="{935EEF88-480F-4A47-B895-7A519D6A6122}" destId="{B2F5FF88-021E-491B-967E-C813337FEF09}" srcOrd="7" destOrd="0" presId="urn:microsoft.com/office/officeart/2005/8/layout/vList2"/>
    <dgm:cxn modelId="{38A7E937-844C-4A83-9C7C-0B1A4686319E}" type="presParOf" srcId="{935EEF88-480F-4A47-B895-7A519D6A6122}" destId="{325C3217-A478-406A-9EB8-B480F8887A4E}" srcOrd="8" destOrd="0" presId="urn:microsoft.com/office/officeart/2005/8/layout/vList2"/>
    <dgm:cxn modelId="{7BC08C84-430B-468D-B0CF-B4B96CADC015}" type="presParOf" srcId="{935EEF88-480F-4A47-B895-7A519D6A6122}" destId="{2B87413B-588A-47AE-B56F-A5F3724AF7F3}" srcOrd="9" destOrd="0" presId="urn:microsoft.com/office/officeart/2005/8/layout/vList2"/>
    <dgm:cxn modelId="{73465A5E-572A-4964-9572-748998D75CD1}" type="presParOf" srcId="{935EEF88-480F-4A47-B895-7A519D6A6122}" destId="{F7F46B50-6AEC-43E0-98CC-3B3A38B6C45E}" srcOrd="10" destOrd="0" presId="urn:microsoft.com/office/officeart/2005/8/layout/vList2"/>
    <dgm:cxn modelId="{91434AE9-E317-4809-A726-012CF26A80F4}" type="presParOf" srcId="{935EEF88-480F-4A47-B895-7A519D6A6122}" destId="{7485A7CC-B844-4919-8757-AFDC213F4554}" srcOrd="11" destOrd="0" presId="urn:microsoft.com/office/officeart/2005/8/layout/vList2"/>
    <dgm:cxn modelId="{4ABC4141-DDFE-45F6-851E-F2FE27A0D321}" type="presParOf" srcId="{935EEF88-480F-4A47-B895-7A519D6A6122}" destId="{C276D7FD-2F82-437F-9E51-5D54876981D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6BDE6-C80C-4A5E-9348-E70B0188188E}">
      <dsp:nvSpPr>
        <dsp:cNvPr id="0" name=""/>
        <dsp:cNvSpPr/>
      </dsp:nvSpPr>
      <dsp:spPr>
        <a:xfrm>
          <a:off x="0" y="0"/>
          <a:ext cx="8568952" cy="28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ＭＳ ゴシック" pitchFamily="49" charset="-128"/>
              <a:ea typeface="ＭＳ ゴシック" pitchFamily="49" charset="-128"/>
            </a:rPr>
            <a:t>第１章　計画策定にあたって</a:t>
          </a:r>
          <a:endParaRPr kumimoji="1" lang="ja-JP" altLang="en-US" sz="1200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14059" y="14059"/>
        <a:ext cx="8540834" cy="259882"/>
      </dsp:txXfrm>
    </dsp:sp>
    <dsp:sp modelId="{AACC39F6-034A-40E4-A7DF-AAFD33DB1A30}">
      <dsp:nvSpPr>
        <dsp:cNvPr id="0" name=""/>
        <dsp:cNvSpPr/>
      </dsp:nvSpPr>
      <dsp:spPr>
        <a:xfrm>
          <a:off x="0" y="337531"/>
          <a:ext cx="8568952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0320" rIns="113792" bIns="2032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0" y="337531"/>
        <a:ext cx="8568952" cy="563040"/>
      </dsp:txXfrm>
    </dsp:sp>
    <dsp:sp modelId="{805A7FBA-640B-4FB2-A7F5-FAB67D139F1E}">
      <dsp:nvSpPr>
        <dsp:cNvPr id="0" name=""/>
        <dsp:cNvSpPr/>
      </dsp:nvSpPr>
      <dsp:spPr>
        <a:xfrm>
          <a:off x="0" y="675547"/>
          <a:ext cx="8568952" cy="2797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第２章　第</a:t>
          </a:r>
          <a:r>
            <a:rPr kumimoji="1" lang="en-US" altLang="ja-JP" sz="1200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3</a:t>
          </a:r>
          <a:r>
            <a:rPr kumimoji="1" lang="ja-JP" altLang="en-US" sz="1200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期計画の総括</a:t>
          </a:r>
          <a:endParaRPr kumimoji="1" lang="ja-JP" altLang="en-US" sz="12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13657" y="689204"/>
        <a:ext cx="8541638" cy="252457"/>
      </dsp:txXfrm>
    </dsp:sp>
    <dsp:sp modelId="{4B62888D-B0E0-434F-B0F9-BFC71241E5D7}">
      <dsp:nvSpPr>
        <dsp:cNvPr id="0" name=""/>
        <dsp:cNvSpPr/>
      </dsp:nvSpPr>
      <dsp:spPr>
        <a:xfrm>
          <a:off x="0" y="1180343"/>
          <a:ext cx="8568952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0" y="1180343"/>
        <a:ext cx="8568952" cy="563040"/>
      </dsp:txXfrm>
    </dsp:sp>
    <dsp:sp modelId="{296D4B8D-829E-42F9-B32A-DA6D3FAA76F1}">
      <dsp:nvSpPr>
        <dsp:cNvPr id="0" name=""/>
        <dsp:cNvSpPr/>
      </dsp:nvSpPr>
      <dsp:spPr>
        <a:xfrm>
          <a:off x="0" y="1554376"/>
          <a:ext cx="8568952" cy="2797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ＭＳ ゴシック" pitchFamily="49" charset="-128"/>
              <a:ea typeface="ＭＳ ゴシック" pitchFamily="49" charset="-128"/>
            </a:rPr>
            <a:t>第３章　計画の構想</a:t>
          </a:r>
          <a:endParaRPr kumimoji="1" lang="ja-JP" altLang="en-US" sz="1200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13657" y="1568033"/>
        <a:ext cx="8541638" cy="252457"/>
      </dsp:txXfrm>
    </dsp:sp>
    <dsp:sp modelId="{E1ADEDEF-36BA-4F36-8EE2-8795A06240E5}">
      <dsp:nvSpPr>
        <dsp:cNvPr id="0" name=""/>
        <dsp:cNvSpPr/>
      </dsp:nvSpPr>
      <dsp:spPr>
        <a:xfrm>
          <a:off x="0" y="2023154"/>
          <a:ext cx="8568952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0" y="2023154"/>
        <a:ext cx="8568952" cy="563040"/>
      </dsp:txXfrm>
    </dsp:sp>
    <dsp:sp modelId="{A034B843-661E-4D8F-99A3-2F5E8383DDC2}">
      <dsp:nvSpPr>
        <dsp:cNvPr id="0" name=""/>
        <dsp:cNvSpPr/>
      </dsp:nvSpPr>
      <dsp:spPr>
        <a:xfrm>
          <a:off x="0" y="2219993"/>
          <a:ext cx="8568952" cy="2797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ＭＳ ゴシック" pitchFamily="49" charset="-128"/>
              <a:ea typeface="ＭＳ ゴシック" pitchFamily="49" charset="-128"/>
            </a:rPr>
            <a:t>第４章　次世代育成支援施策の展開</a:t>
          </a:r>
          <a:endParaRPr kumimoji="1" lang="ja-JP" altLang="en-US" sz="1200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13657" y="2233650"/>
        <a:ext cx="8541638" cy="252457"/>
      </dsp:txXfrm>
    </dsp:sp>
    <dsp:sp modelId="{B2F5FF88-021E-491B-967E-C813337FEF09}">
      <dsp:nvSpPr>
        <dsp:cNvPr id="0" name=""/>
        <dsp:cNvSpPr/>
      </dsp:nvSpPr>
      <dsp:spPr>
        <a:xfrm>
          <a:off x="0" y="2865965"/>
          <a:ext cx="8568952" cy="58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0" y="2865965"/>
        <a:ext cx="8568952" cy="580635"/>
      </dsp:txXfrm>
    </dsp:sp>
    <dsp:sp modelId="{325C3217-A478-406A-9EB8-B480F8887A4E}">
      <dsp:nvSpPr>
        <dsp:cNvPr id="0" name=""/>
        <dsp:cNvSpPr/>
      </dsp:nvSpPr>
      <dsp:spPr>
        <a:xfrm>
          <a:off x="0" y="3195385"/>
          <a:ext cx="8568952" cy="2797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第５章　子どもの貧困対策の推進</a:t>
          </a:r>
          <a:endParaRPr kumimoji="1" lang="ja-JP" altLang="en-US" sz="12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13657" y="3209042"/>
        <a:ext cx="8541638" cy="252457"/>
      </dsp:txXfrm>
    </dsp:sp>
    <dsp:sp modelId="{2B87413B-588A-47AE-B56F-A5F3724AF7F3}">
      <dsp:nvSpPr>
        <dsp:cNvPr id="0" name=""/>
        <dsp:cNvSpPr/>
      </dsp:nvSpPr>
      <dsp:spPr>
        <a:xfrm>
          <a:off x="0" y="3726371"/>
          <a:ext cx="8568952" cy="86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0" y="3726371"/>
        <a:ext cx="8568952" cy="862155"/>
      </dsp:txXfrm>
    </dsp:sp>
    <dsp:sp modelId="{F7F46B50-6AEC-43E0-98CC-3B3A38B6C45E}">
      <dsp:nvSpPr>
        <dsp:cNvPr id="0" name=""/>
        <dsp:cNvSpPr/>
      </dsp:nvSpPr>
      <dsp:spPr>
        <a:xfrm>
          <a:off x="0" y="3850690"/>
          <a:ext cx="8568952" cy="2797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第６章　子ども・子育て支援事業の推進</a:t>
          </a:r>
          <a:endParaRPr kumimoji="1" lang="ja-JP" altLang="en-US" sz="12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13657" y="3864347"/>
        <a:ext cx="8541638" cy="252457"/>
      </dsp:txXfrm>
    </dsp:sp>
    <dsp:sp modelId="{7485A7CC-B844-4919-8757-AFDC213F4554}">
      <dsp:nvSpPr>
        <dsp:cNvPr id="0" name=""/>
        <dsp:cNvSpPr/>
      </dsp:nvSpPr>
      <dsp:spPr>
        <a:xfrm>
          <a:off x="0" y="4868297"/>
          <a:ext cx="8568952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0" y="4868297"/>
        <a:ext cx="8568952" cy="563040"/>
      </dsp:txXfrm>
    </dsp:sp>
    <dsp:sp modelId="{C276D7FD-2F82-437F-9E51-5D54876981D6}">
      <dsp:nvSpPr>
        <dsp:cNvPr id="0" name=""/>
        <dsp:cNvSpPr/>
      </dsp:nvSpPr>
      <dsp:spPr>
        <a:xfrm>
          <a:off x="0" y="4801295"/>
          <a:ext cx="8568952" cy="2797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　資料</a:t>
          </a:r>
          <a:endParaRPr kumimoji="1" lang="ja-JP" altLang="en-US" sz="1200" kern="1200" dirty="0"/>
        </a:p>
      </dsp:txBody>
      <dsp:txXfrm>
        <a:off x="13657" y="4814952"/>
        <a:ext cx="8541638" cy="252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375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1"/>
            <a:ext cx="2950374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2015/5/</a:t>
            </a:r>
            <a:r>
              <a:rPr kumimoji="1" lang="ja-JP" altLang="en-US" smtClean="0"/>
              <a:t>？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36988773-F9B2-40AA-BE9F-2A9181EA5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6009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375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"/>
            <a:ext cx="2950374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2015/5/</a:t>
            </a:r>
            <a:r>
              <a:rPr kumimoji="1" lang="ja-JP" altLang="en-US" smtClean="0"/>
              <a:t>？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3ADA612B-6891-4BAB-8E46-ED18861E4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5678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673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839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7637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54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C616-8C21-47C4-8FD5-638DC854101F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EB45B-6B53-4571-96B5-8D7190B561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468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01D1D-A3EE-42F3-BEF1-879FE1CA8E9A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FA39-3081-4F09-A635-3EA0F4763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61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806D3-0BBE-466F-930A-52947A422B86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2E690-3A4E-4A25-B5CE-7661B9AEC8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519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98AE6-49A9-42A6-B87D-8F1B664181AE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096B2-638F-4AD4-8534-661A91F045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209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FDC3F-732E-4C11-AB8D-6E1748B196DF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66AB0-AEE3-464F-AAC3-B6EF701EDF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040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233E3-7A7F-4BE0-A1F3-66CFA5779DBE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8221B-7997-4928-B580-7F640E733A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315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DADB-9FCA-4188-B5B5-DE9A6811D57A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B668-0AA5-4016-88A0-D34CAF555F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590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FD466-BFA4-418B-94CD-FD08BDD19A2F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5A87-F0FA-45AA-A17F-B9F2C3508A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177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D8697-36D0-429B-92BF-F415A2909665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CCF9-AF05-4912-8D9F-2C2231FD96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458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9969D-3C23-429D-B6A0-8D7879EE53C0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07627-D8FE-4DCF-A4C4-0CD778AF94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930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6A326-88E3-4359-A501-8265CBF6B248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298D9-683F-4CFD-A451-03ACD1B1CE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58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1813C99-E6ED-4B96-8BAF-48CD6C87A9EA}" type="datetime1">
              <a:rPr lang="ja-JP" altLang="en-US" smtClean="0"/>
              <a:t>2023/7/19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46356A-71CE-413F-8E98-15E64FE1E1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287524" y="1785938"/>
            <a:ext cx="8640000" cy="1470025"/>
          </a:xfrm>
        </p:spPr>
        <p:txBody>
          <a:bodyPr/>
          <a:lstStyle/>
          <a:p>
            <a:r>
              <a:rPr lang="ja-JP" altLang="en-US" sz="3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茨木市次世代育成支援行動計画</a:t>
            </a:r>
            <a:r>
              <a:rPr lang="en-US" altLang="ja-JP" sz="3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3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en-US" altLang="ja-JP" sz="3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3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第４期：令和２～６年度</a:t>
            </a:r>
            <a:r>
              <a:rPr lang="en-US" altLang="ja-JP" sz="3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r>
              <a:rPr lang="ja-JP" altLang="en-US" sz="3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の概要</a:t>
            </a:r>
          </a:p>
        </p:txBody>
      </p:sp>
      <p:pic>
        <p:nvPicPr>
          <p:cNvPr id="2051" name="図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33056"/>
            <a:ext cx="1608137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3779913" y="5234484"/>
            <a:ext cx="4464496" cy="71655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2900" dirty="0" smtClean="0">
                <a:solidFill>
                  <a:schemeClr val="accent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令和５年</a:t>
            </a:r>
            <a:r>
              <a:rPr lang="ja-JP" altLang="en-US" sz="2900" dirty="0" smtClean="0">
                <a:solidFill>
                  <a:schemeClr val="accent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８月</a:t>
            </a:r>
            <a:r>
              <a:rPr lang="en-US" altLang="ja-JP" sz="2900" dirty="0" smtClean="0">
                <a:solidFill>
                  <a:schemeClr val="accent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23</a:t>
            </a:r>
            <a:r>
              <a:rPr lang="ja-JP" altLang="en-US" sz="2900" dirty="0" smtClean="0">
                <a:solidFill>
                  <a:schemeClr val="accent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</a:t>
            </a:r>
            <a:r>
              <a:rPr lang="en-US" altLang="ja-JP" sz="2900" dirty="0" smtClean="0">
                <a:solidFill>
                  <a:schemeClr val="accent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</a:t>
            </a:r>
            <a:r>
              <a:rPr lang="ja-JP" altLang="en-US" sz="2900" dirty="0" smtClean="0">
                <a:solidFill>
                  <a:schemeClr val="accent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水</a:t>
            </a:r>
            <a:r>
              <a:rPr lang="en-US" altLang="ja-JP" sz="2900" dirty="0">
                <a:solidFill>
                  <a:schemeClr val="accent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)</a:t>
            </a:r>
            <a:endParaRPr lang="en-US" altLang="ja-JP" sz="2900" dirty="0">
              <a:solidFill>
                <a:schemeClr val="accent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2900" dirty="0" smtClean="0">
                <a:solidFill>
                  <a:schemeClr val="accent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こども育成部　こども政策課</a:t>
            </a:r>
            <a:endParaRPr lang="en-US" altLang="ja-JP" sz="2900" dirty="0" smtClean="0">
              <a:solidFill>
                <a:schemeClr val="accent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2000" dirty="0">
              <a:solidFill>
                <a:schemeClr val="accent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sz="2000" dirty="0">
              <a:solidFill>
                <a:schemeClr val="accent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6660232" y="750566"/>
            <a:ext cx="1152129" cy="358279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2900" dirty="0" smtClean="0">
                <a:solidFill>
                  <a:schemeClr val="accent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資料１</a:t>
            </a:r>
            <a:endParaRPr lang="en-US" altLang="ja-JP" sz="2000" dirty="0">
              <a:solidFill>
                <a:schemeClr val="accent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sz="2000" dirty="0">
              <a:solidFill>
                <a:schemeClr val="accent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EB45B-6B53-4571-96B5-8D7190B561CB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009120" y="201762"/>
            <a:ext cx="7883360" cy="562942"/>
          </a:xfrm>
        </p:spPr>
        <p:txBody>
          <a:bodyPr/>
          <a:lstStyle/>
          <a:p>
            <a:pPr algn="l"/>
            <a:r>
              <a:rPr lang="ja-JP" altLang="en-US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計画の位置づけ</a:t>
            </a:r>
            <a:r>
              <a:rPr lang="en-US" altLang="ja-JP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他計画等との関係</a:t>
            </a:r>
            <a:r>
              <a:rPr lang="en-US" altLang="ja-JP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endParaRPr lang="ja-JP" altLang="en-US" sz="3400" dirty="0" smtClean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2051" name="図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0353"/>
            <a:ext cx="648072" cy="736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7" name="グループ化 2056"/>
          <p:cNvGrpSpPr/>
          <p:nvPr/>
        </p:nvGrpSpPr>
        <p:grpSpPr>
          <a:xfrm>
            <a:off x="179512" y="919441"/>
            <a:ext cx="2520000" cy="2520000"/>
            <a:chOff x="179512" y="931316"/>
            <a:chExt cx="2520000" cy="2520000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79512" y="931316"/>
              <a:ext cx="2520000" cy="2520000"/>
            </a:xfrm>
            <a:prstGeom prst="rect">
              <a:avLst/>
            </a:prstGeom>
            <a:ln w="19050"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55440" tIns="45720" rIns="55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HGｺﾞｼｯｸM" pitchFamily="49" charset="-128"/>
                  <a:ea typeface="HGｺﾞｼｯｸM" pitchFamily="49" charset="-128"/>
                  <a:cs typeface="ＭＳ Ｐゴシック" pitchFamily="50" charset="-128"/>
                </a:rPr>
                <a:t>《 </a:t>
              </a:r>
              <a:r>
                <a:rPr kumimoji="1" lang="ja-JP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HGｺﾞｼｯｸM" pitchFamily="49" charset="-128"/>
                  <a:ea typeface="HGｺﾞｼｯｸM" pitchFamily="49" charset="-128"/>
                  <a:cs typeface="ＭＳ Ｐゴシック" pitchFamily="50" charset="-128"/>
                </a:rPr>
                <a:t>国 </a:t>
              </a:r>
              <a:r>
                <a:rPr kumimoji="1" lang="en-US" altLang="ja-JP" sz="16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HGｺﾞｼｯｸM" pitchFamily="49" charset="-128"/>
                  <a:ea typeface="HGｺﾞｼｯｸM" pitchFamily="49" charset="-128"/>
                  <a:cs typeface="ＭＳ Ｐゴシック" pitchFamily="50" charset="-128"/>
                </a:rPr>
                <a:t>》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299695" y="1294050"/>
              <a:ext cx="2268000" cy="3508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73440" tIns="45720" rIns="73440" bIns="45720" numCol="1" anchor="ctr" anchorCtr="0" compatLnSpc="1">
              <a:prstTxWarp prst="textNoShape">
                <a:avLst/>
              </a:prstTxWarp>
            </a:bodyPr>
            <a:lstStyle/>
            <a:p>
              <a:pPr marL="0" lvl="0" indent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1" lang="ja-JP" altLang="en-US" sz="1200" b="0" i="0" u="none" strike="noStrike" cap="none" normalizeH="0" baseline="0" dirty="0" smtClean="0">
                  <a:ln>
                    <a:noFill/>
                  </a:ln>
                  <a:effectLst/>
                  <a:latin typeface="HGｺﾞｼｯｸM" pitchFamily="49" charset="-128"/>
                  <a:ea typeface="HGｺﾞｼｯｸM" pitchFamily="49" charset="-128"/>
                  <a:cs typeface="ＭＳ Ｐゴシック" pitchFamily="50" charset="-128"/>
                </a:rPr>
                <a:t>次世代育成支援対策推進法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99695" y="1703625"/>
              <a:ext cx="2268000" cy="3508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5440" tIns="45720" rIns="55440" bIns="45720" numCol="1" anchor="ctr" anchorCtr="0" compatLnSpc="1">
              <a:prstTxWarp prst="textNoShape">
                <a:avLst/>
              </a:prstTxWarp>
            </a:bodyPr>
            <a:lstStyle/>
            <a:p>
              <a:pPr marL="0" lvl="0" indent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1" lang="ja-JP" altLang="en-US" sz="1200" b="0" i="0" u="none" strike="noStrike" cap="none" normalizeH="0" baseline="0" dirty="0" smtClean="0">
                  <a:ln>
                    <a:noFill/>
                  </a:ln>
                  <a:effectLst/>
                  <a:latin typeface="HGｺﾞｼｯｸM" pitchFamily="49" charset="-128"/>
                  <a:ea typeface="HGｺﾞｼｯｸM" pitchFamily="49" charset="-128"/>
                  <a:cs typeface="ＭＳ Ｐゴシック" pitchFamily="50" charset="-128"/>
                </a:rPr>
                <a:t>子ども・子育て支援法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99695" y="2122725"/>
              <a:ext cx="2268000" cy="3508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5440" tIns="45720" rIns="55440" bIns="45720" numCol="1" anchor="ctr" anchorCtr="0" compatLnSpc="1">
              <a:prstTxWarp prst="textNoShape">
                <a:avLst/>
              </a:prstTxWarp>
            </a:bodyPr>
            <a:lstStyle/>
            <a:p>
              <a:pPr marL="0" lvl="0" indent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1" lang="ja-JP" altLang="en-US" sz="1200" b="0" i="0" u="none" strike="noStrike" cap="none" normalizeH="0" baseline="0" dirty="0" smtClean="0">
                  <a:ln>
                    <a:noFill/>
                  </a:ln>
                  <a:effectLst/>
                  <a:latin typeface="HGｺﾞｼｯｸM" pitchFamily="49" charset="-128"/>
                  <a:ea typeface="HGｺﾞｼｯｸM" pitchFamily="49" charset="-128"/>
                  <a:cs typeface="ＭＳ Ｐゴシック" pitchFamily="50" charset="-128"/>
                </a:rPr>
                <a:t>母子及び父子並びに寡婦福祉法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99695" y="2549763"/>
              <a:ext cx="2268000" cy="35083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5440" tIns="45720" rIns="55440" bIns="45720" numCol="1" anchor="ctr" anchorCtr="0" compatLnSpc="1">
              <a:prstTxWarp prst="textNoShape">
                <a:avLst/>
              </a:prstTxWarp>
            </a:bodyPr>
            <a:lstStyle/>
            <a:p>
              <a:pPr marL="0" lvl="0" indent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1" lang="ja-JP" altLang="en-US" sz="1200" b="0" i="0" u="none" strike="noStrike" cap="none" normalizeH="0" baseline="0" dirty="0" smtClean="0">
                  <a:ln>
                    <a:noFill/>
                  </a:ln>
                  <a:effectLst/>
                  <a:latin typeface="HGｺﾞｼｯｸM" pitchFamily="49" charset="-128"/>
                  <a:ea typeface="HGｺﾞｼｯｸM" pitchFamily="49" charset="-128"/>
                  <a:cs typeface="ＭＳ Ｐゴシック" pitchFamily="50" charset="-128"/>
                </a:rPr>
                <a:t>子ども・若者育成支援推進法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</p:grp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3695" y="3996564"/>
            <a:ext cx="2520000" cy="648000"/>
          </a:xfrm>
          <a:prstGeom prst="rect">
            <a:avLst/>
          </a:prstGeom>
          <a:ln w="19050"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54000" tIns="45720" rIns="5400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6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kumimoji="1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HGｺﾞｼｯｸM" pitchFamily="49" charset="-128"/>
                <a:ea typeface="HGｺﾞｼｯｸM" pitchFamily="49" charset="-128"/>
                <a:cs typeface="ＭＳ Ｐゴシック" pitchFamily="50" charset="-128"/>
              </a:rPr>
              <a:t>《 </a:t>
            </a:r>
            <a:r>
              <a:rPr kumimoji="1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HGｺﾞｼｯｸM" pitchFamily="49" charset="-128"/>
                <a:ea typeface="HGｺﾞｼｯｸM" pitchFamily="49" charset="-128"/>
                <a:cs typeface="ＭＳ Ｐゴシック" pitchFamily="50" charset="-128"/>
              </a:rPr>
              <a:t>大阪府 </a:t>
            </a:r>
            <a:r>
              <a:rPr kumimoji="1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HGｺﾞｼｯｸM" pitchFamily="49" charset="-128"/>
                <a:ea typeface="HGｺﾞｼｯｸM" pitchFamily="49" charset="-128"/>
                <a:cs typeface="ＭＳ Ｐゴシック" pitchFamily="50" charset="-128"/>
              </a:rPr>
              <a:t>》</a:t>
            </a:r>
          </a:p>
          <a:p>
            <a:pPr marL="0" marR="0" lvl="0" indent="0" algn="ctr" defTabSz="914400" rtl="0" eaLnBrk="1" fontAlgn="base" latinLnBrk="0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itchFamily="49" charset="-128"/>
                <a:ea typeface="HGｺﾞｼｯｸM" pitchFamily="49" charset="-128"/>
                <a:cs typeface="ＭＳ Ｐゴシック" pitchFamily="50" charset="-128"/>
              </a:rPr>
              <a:t>子ども総合計画</a:t>
            </a:r>
            <a:endParaRPr kumimoji="1" lang="ja-JP" altLang="ja-JP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844488" y="908719"/>
            <a:ext cx="6120000" cy="590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cs typeface="ＭＳ Ｐゴシック" pitchFamily="50" charset="-128"/>
              </a:rPr>
              <a:t>《 </a:t>
            </a: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cs typeface="ＭＳ Ｐゴシック" pitchFamily="50" charset="-128"/>
              </a:rPr>
              <a:t>茨木市 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cs typeface="ＭＳ Ｐゴシック" pitchFamily="50" charset="-128"/>
              </a:rPr>
              <a:t>》</a:t>
            </a:r>
          </a:p>
          <a:p>
            <a:pPr marL="0" marR="0" lvl="0" indent="0" algn="ctr" defTabSz="914400" rtl="0" eaLnBrk="1" fontAlgn="base" latinLnBrk="0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HGｺﾞｼｯｸE" pitchFamily="49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96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HGｺﾞｼｯｸE" pitchFamily="49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HGｺﾞｼｯｸE" pitchFamily="49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HGｺﾞｼｯｸE" pitchFamily="49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2056" name="グループ化 2055"/>
          <p:cNvGrpSpPr/>
          <p:nvPr/>
        </p:nvGrpSpPr>
        <p:grpSpPr>
          <a:xfrm>
            <a:off x="3193774" y="1268872"/>
            <a:ext cx="5399918" cy="1008000"/>
            <a:chOff x="3036968" y="2706688"/>
            <a:chExt cx="3778473" cy="1008000"/>
          </a:xfrm>
        </p:grpSpPr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036968" y="2706688"/>
              <a:ext cx="3778473" cy="100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square" lIns="55440" tIns="45720" rIns="55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第５次茨木市総合計画</a:t>
              </a:r>
              <a:endPara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4391601" y="3029924"/>
              <a:ext cx="1080000" cy="229092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HGｺﾞｼｯｸE" pitchFamily="49" charset="-128"/>
                  <a:ea typeface="HGｺﾞｼｯｸE" pitchFamily="49" charset="-128"/>
                  <a:cs typeface="ＭＳ Ｐゴシック" pitchFamily="50" charset="-128"/>
                </a:rPr>
                <a:t>まちの将来像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3221038" y="3320429"/>
              <a:ext cx="3420000" cy="27853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次代の社会を担う子どもたちを育むまち</a:t>
              </a:r>
              <a:endPara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</p:grp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2962406" y="2624397"/>
            <a:ext cx="5868000" cy="4068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055" name="グループ化 2054"/>
          <p:cNvGrpSpPr/>
          <p:nvPr/>
        </p:nvGrpSpPr>
        <p:grpSpPr>
          <a:xfrm>
            <a:off x="3074342" y="2700564"/>
            <a:ext cx="5616624" cy="1944000"/>
            <a:chOff x="2776538" y="4549200"/>
            <a:chExt cx="3779837" cy="1944000"/>
          </a:xfrm>
        </p:grpSpPr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2776538" y="4549200"/>
              <a:ext cx="3779837" cy="19440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HGｺﾞｼｯｸE" panose="020B0909000000000000" pitchFamily="49" charset="-128"/>
                  <a:ea typeface="HGｺﾞｼｯｸE" panose="020B0909000000000000" pitchFamily="49" charset="-128"/>
                  <a:cs typeface="ＭＳ Ｐゴシック" pitchFamily="50" charset="-128"/>
                </a:rPr>
                <a:t>茨木市次世代育成支援行動計画</a:t>
              </a:r>
              <a:r>
                <a:rPr kumimoji="1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HGｺﾞｼｯｸE" panose="020B0909000000000000" pitchFamily="49" charset="-128"/>
                  <a:ea typeface="HGｺﾞｼｯｸE" panose="020B0909000000000000" pitchFamily="49" charset="-128"/>
                  <a:cs typeface="ＭＳ Ｐゴシック" pitchFamily="50" charset="-128"/>
                </a:rPr>
                <a:t>(</a:t>
              </a:r>
              <a:r>
                <a:rPr kumimoji="1" lang="ja-JP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HGｺﾞｼｯｸE" panose="020B0909000000000000" pitchFamily="49" charset="-128"/>
                  <a:ea typeface="HGｺﾞｼｯｸE" panose="020B0909000000000000" pitchFamily="49" charset="-128"/>
                  <a:cs typeface="ＭＳ Ｐゴシック" pitchFamily="50" charset="-128"/>
                </a:rPr>
                <a:t>第４期</a:t>
              </a:r>
              <a:r>
                <a:rPr kumimoji="1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HGｺﾞｼｯｸE" panose="020B0909000000000000" pitchFamily="49" charset="-128"/>
                  <a:ea typeface="HGｺﾞｼｯｸE" panose="020B0909000000000000" pitchFamily="49" charset="-128"/>
                  <a:cs typeface="ＭＳ Ｐゴシック" pitchFamily="50" charset="-128"/>
                </a:rPr>
                <a:t>)</a:t>
              </a:r>
              <a:endParaRPr kumimoji="1" lang="ja-JP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cs typeface="ＭＳ Ｐゴシック" pitchFamily="50" charset="-128"/>
              </a:endParaRPr>
            </a:p>
          </p:txBody>
        </p:sp>
        <p:sp>
          <p:nvSpPr>
            <p:cNvPr id="24" name="AutoShape 14"/>
            <p:cNvSpPr>
              <a:spLocks noChangeArrowheads="1"/>
            </p:cNvSpPr>
            <p:nvPr/>
          </p:nvSpPr>
          <p:spPr bwMode="auto">
            <a:xfrm>
              <a:off x="3238438" y="4941671"/>
              <a:ext cx="2857500" cy="252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次世代育成支援行動計画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25" name="AutoShape 15"/>
            <p:cNvSpPr>
              <a:spLocks noChangeArrowheads="1"/>
            </p:cNvSpPr>
            <p:nvPr/>
          </p:nvSpPr>
          <p:spPr bwMode="auto">
            <a:xfrm>
              <a:off x="3238438" y="5234203"/>
              <a:ext cx="2857500" cy="252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子ども・子育て支援事業計画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26" name="AutoShape 16"/>
            <p:cNvSpPr>
              <a:spLocks noChangeArrowheads="1"/>
            </p:cNvSpPr>
            <p:nvPr/>
          </p:nvSpPr>
          <p:spPr bwMode="auto">
            <a:xfrm>
              <a:off x="3238438" y="5525410"/>
              <a:ext cx="2857500" cy="252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ひとり親家庭等自立促進計画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27" name="AutoShape 17"/>
            <p:cNvSpPr>
              <a:spLocks noChangeArrowheads="1"/>
            </p:cNvSpPr>
            <p:nvPr/>
          </p:nvSpPr>
          <p:spPr bwMode="auto">
            <a:xfrm>
              <a:off x="3238438" y="5814549"/>
              <a:ext cx="2857500" cy="252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子ども・若者計画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</p:grp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3075024" y="4979913"/>
            <a:ext cx="3672000" cy="162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144000" tIns="72000" rIns="108000" bIns="108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総合保健福祉計画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○地域福祉計画</a:t>
            </a:r>
          </a:p>
          <a:p>
            <a:pPr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○社会福祉協議会・地域福祉活動計画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〇高齢者保健福祉計画・介護保険事業計画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○障害者施策に関する第４次長期計画・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障害福祉計画・障害児福祉計画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健康いばらき２１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・食育推進計画</a:t>
            </a:r>
            <a:endParaRPr kumimoji="1" lang="ja-JP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3158992" y="5373344"/>
            <a:ext cx="3492000" cy="1152000"/>
          </a:xfrm>
          <a:prstGeom prst="rect">
            <a:avLst/>
          </a:prstGeom>
          <a:noFill/>
          <a:ln w="6350">
            <a:solidFill>
              <a:schemeClr val="accent2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6818758" y="4988668"/>
            <a:ext cx="1872208" cy="1235023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108000" rIns="91440" bIns="14400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〇男女共同参画計画</a:t>
            </a:r>
            <a:endParaRPr kumimoji="1" lang="en-US" altLang="ja-JP" sz="1200" i="0" u="none" strike="noStrike" cap="none" normalizeH="0" baseline="0" dirty="0" smtClean="0">
              <a:ln>
                <a:noFill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〇第５次学校教育計画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（茨木っ子プラン）</a:t>
            </a:r>
            <a:endParaRPr kumimoji="1" lang="en-US" altLang="ja-JP" sz="1200" i="0" u="none" strike="noStrike" cap="none" normalizeH="0" baseline="0" dirty="0" smtClean="0">
              <a:ln>
                <a:noFill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　　　　他関連計画等</a:t>
            </a:r>
            <a:endParaRPr kumimoji="1" lang="ja-JP" altLang="ja-JP" sz="1200" i="0" u="none" strike="noStrike" cap="none" normalizeH="0" baseline="0" dirty="0" smtClean="0">
              <a:ln>
                <a:noFill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31" name="AutoShape 21"/>
          <p:cNvSpPr>
            <a:spLocks noChangeArrowheads="1"/>
          </p:cNvSpPr>
          <p:nvPr/>
        </p:nvSpPr>
        <p:spPr bwMode="auto">
          <a:xfrm>
            <a:off x="2731740" y="4149114"/>
            <a:ext cx="324000" cy="342900"/>
          </a:xfrm>
          <a:prstGeom prst="leftRightArrow">
            <a:avLst>
              <a:gd name="adj1" fmla="val 50000"/>
              <a:gd name="adj2" fmla="val 36805"/>
            </a:avLst>
          </a:pr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8" name="AutoShape 22"/>
          <p:cNvSpPr>
            <a:spLocks noChangeArrowheads="1"/>
          </p:cNvSpPr>
          <p:nvPr/>
        </p:nvSpPr>
        <p:spPr bwMode="auto">
          <a:xfrm>
            <a:off x="5698628" y="2327712"/>
            <a:ext cx="400050" cy="252000"/>
          </a:xfrm>
          <a:prstGeom prst="upDownArrow">
            <a:avLst>
              <a:gd name="adj1" fmla="val 49843"/>
              <a:gd name="adj2" fmla="val 36063"/>
            </a:avLst>
          </a:prstGeom>
          <a:solidFill>
            <a:schemeClr val="accent6"/>
          </a:solidFill>
          <a:ln>
            <a:noFill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4" name="AutoShape 26"/>
          <p:cNvSpPr>
            <a:spLocks noChangeArrowheads="1"/>
          </p:cNvSpPr>
          <p:nvPr/>
        </p:nvSpPr>
        <p:spPr bwMode="auto">
          <a:xfrm rot="3128613">
            <a:off x="2643617" y="3502062"/>
            <a:ext cx="468000" cy="342900"/>
          </a:xfrm>
          <a:prstGeom prst="leftRightArrow">
            <a:avLst>
              <a:gd name="adj1" fmla="val 50000"/>
              <a:gd name="adj2" fmla="val 47576"/>
            </a:avLst>
          </a:pr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" name="AutoShape 22"/>
          <p:cNvSpPr>
            <a:spLocks noChangeArrowheads="1"/>
          </p:cNvSpPr>
          <p:nvPr/>
        </p:nvSpPr>
        <p:spPr bwMode="auto">
          <a:xfrm>
            <a:off x="4715024" y="4692288"/>
            <a:ext cx="400050" cy="252000"/>
          </a:xfrm>
          <a:prstGeom prst="upDownArrow">
            <a:avLst>
              <a:gd name="adj1" fmla="val 49843"/>
              <a:gd name="adj2" fmla="val 36063"/>
            </a:avLst>
          </a:prstGeom>
          <a:solidFill>
            <a:schemeClr val="accent6"/>
          </a:solidFill>
          <a:ln>
            <a:noFill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" name="AutoShape 22"/>
          <p:cNvSpPr>
            <a:spLocks noChangeArrowheads="1"/>
          </p:cNvSpPr>
          <p:nvPr/>
        </p:nvSpPr>
        <p:spPr bwMode="auto">
          <a:xfrm>
            <a:off x="7558203" y="4677644"/>
            <a:ext cx="400050" cy="252000"/>
          </a:xfrm>
          <a:prstGeom prst="upDownArrow">
            <a:avLst>
              <a:gd name="adj1" fmla="val 49843"/>
              <a:gd name="adj2" fmla="val 36063"/>
            </a:avLst>
          </a:prstGeom>
          <a:solidFill>
            <a:schemeClr val="accent6"/>
          </a:solidFill>
          <a:ln>
            <a:noFill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" name="AutoShape 22"/>
          <p:cNvSpPr>
            <a:spLocks noChangeArrowheads="1"/>
          </p:cNvSpPr>
          <p:nvPr/>
        </p:nvSpPr>
        <p:spPr bwMode="auto">
          <a:xfrm>
            <a:off x="1233670" y="3571042"/>
            <a:ext cx="400050" cy="324000"/>
          </a:xfrm>
          <a:prstGeom prst="upDownArrow">
            <a:avLst>
              <a:gd name="adj1" fmla="val 49843"/>
              <a:gd name="adj2" fmla="val 36063"/>
            </a:avLst>
          </a:prstGeom>
          <a:solidFill>
            <a:schemeClr val="accent6"/>
          </a:solidFill>
          <a:ln>
            <a:noFill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287776" y="2959547"/>
            <a:ext cx="2268000" cy="350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55440" tIns="45720" rIns="55440" bIns="45720" numCol="1" anchor="ctr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effectLst/>
                <a:latin typeface="HGｺﾞｼｯｸM" pitchFamily="49" charset="-128"/>
                <a:ea typeface="HGｺﾞｼｯｸM" pitchFamily="49" charset="-128"/>
                <a:cs typeface="ＭＳ Ｐゴシック" pitchFamily="50" charset="-128"/>
              </a:rPr>
              <a:t>子どもの貧困対策の推進に関する法律</a:t>
            </a:r>
            <a:endParaRPr kumimoji="1" lang="ja-JP" altLang="ja-JP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3766426" y="4256013"/>
            <a:ext cx="4246083" cy="252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ＭＳ Ｐゴシック" pitchFamily="50" charset="-128"/>
              </a:rPr>
              <a:t>子どもの貧困対策計画</a:t>
            </a:r>
            <a:endParaRPr kumimoji="1" lang="ja-JP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EB45B-6B53-4571-96B5-8D7190B561CB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05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1498226549"/>
              </p:ext>
            </p:extLst>
          </p:nvPr>
        </p:nvGraphicFramePr>
        <p:xfrm>
          <a:off x="259576" y="936260"/>
          <a:ext cx="856895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009120" y="201762"/>
            <a:ext cx="7883360" cy="562942"/>
          </a:xfrm>
        </p:spPr>
        <p:txBody>
          <a:bodyPr/>
          <a:lstStyle/>
          <a:p>
            <a:pPr algn="l"/>
            <a:r>
              <a:rPr lang="ja-JP" altLang="en-US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次世代育成支援行動計画</a:t>
            </a:r>
            <a:r>
              <a:rPr lang="en-US" altLang="ja-JP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lang="en-US" altLang="ja-JP" sz="34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4</a:t>
            </a:r>
            <a:r>
              <a:rPr lang="ja-JP" altLang="en-US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期</a:t>
            </a:r>
            <a:r>
              <a:rPr lang="en-US" altLang="ja-JP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r>
              <a:rPr lang="ja-JP" altLang="en-US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構成</a:t>
            </a:r>
          </a:p>
        </p:txBody>
      </p:sp>
      <p:pic>
        <p:nvPicPr>
          <p:cNvPr id="2051" name="図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0353"/>
            <a:ext cx="648072" cy="736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467544" y="1219118"/>
            <a:ext cx="8388932" cy="306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計画の趣旨、計画の性格、計画の期間と推進体制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1540" y="1906783"/>
            <a:ext cx="8388932" cy="560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教育・保育施設及び子ども・子育て支援事業の確保状況と課題、子育て支援と子ども・若者支援に関する施策の取組状況と課題、本計画の実施に向けた検討課題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8324" y="2852176"/>
            <a:ext cx="8388932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計画の基本理念、施策展開についての考え方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9596" y="3531485"/>
            <a:ext cx="83889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に沿った施策の展開、ライフステージごとの施策、社会的な支援が必要な子ども・家庭が安心できる環境づくり、仕事と生活の調和（ワーク・ライフ・バランス）が実現できる環境づくり、社会全体で子育て家庭や子ども・若者を支援できる環境づくり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1540" y="5114192"/>
            <a:ext cx="83889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・保育提供区域の設定、子ども・子育て支援事業についての考え方、幼児期の教育・保育施設サービスの量の見込み及び確保の内容、地域子ども・子育て支援事業の量の見込み及び確保の内容、教育・保育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の円滑な利用及び質の向上に関する取組、「新・放課後子ども総合プラン」に基づく放課後児童健全育成事業の推進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1540" y="4492115"/>
            <a:ext cx="8388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の背景と趣旨、子どもの貧困対策に関する指標、子どもの貧困対策に関する施策の展開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1540" y="6040521"/>
            <a:ext cx="83889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基礎データ、ニーズ調査結果や関係団体等との意見交換での意見等の分析（第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計画における施策の展開別）、子ども・子育てワークショップで出された意見、茨木市こども育成支援会議条例、茨木市こども育成支援会議の開催経過、茨木市こども育成支援会議委員名簿、用語説明、市民会館跡地エリアを活用した子育て支援機能「いばらき版ネウボラ」の整備について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EB45B-6B53-4571-96B5-8D7190B561CB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256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35951" y="1381181"/>
            <a:ext cx="6702995" cy="4444445"/>
          </a:xfrm>
          <a:prstGeom prst="rect">
            <a:avLst/>
          </a:prstGeom>
          <a:noFill/>
        </p:spPr>
      </p:pic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08238" y="2147790"/>
            <a:ext cx="1656184" cy="4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テキスト ボックス 77"/>
          <p:cNvSpPr txBox="1"/>
          <p:nvPr/>
        </p:nvSpPr>
        <p:spPr>
          <a:xfrm>
            <a:off x="2884102" y="126489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 smtClean="0">
                <a:solidFill>
                  <a:srgbClr val="C00000"/>
                </a:solidFill>
                <a:latin typeface="+mj-ea"/>
                <a:ea typeface="+mj-ea"/>
              </a:rPr>
              <a:t>「子どもの最善の利益」が</a:t>
            </a:r>
            <a:endParaRPr kumimoji="1" lang="en-US" altLang="ja-JP" sz="1200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r>
              <a:rPr kumimoji="1" lang="ja-JP" altLang="en-US" sz="1200" dirty="0" smtClean="0">
                <a:solidFill>
                  <a:srgbClr val="C00000"/>
                </a:solidFill>
                <a:latin typeface="+mj-ea"/>
                <a:ea typeface="+mj-ea"/>
              </a:rPr>
              <a:t>　　　実現される社会を</a:t>
            </a:r>
            <a:r>
              <a:rPr lang="ja-JP" altLang="en-US" sz="1200" dirty="0" smtClean="0">
                <a:solidFill>
                  <a:srgbClr val="C00000"/>
                </a:solidFill>
                <a:latin typeface="+mj-ea"/>
                <a:ea typeface="+mj-ea"/>
              </a:rPr>
              <a:t>め</a:t>
            </a:r>
            <a:r>
              <a:rPr lang="ja-JP" altLang="en-US" sz="1200" dirty="0">
                <a:solidFill>
                  <a:srgbClr val="C00000"/>
                </a:solidFill>
                <a:latin typeface="+mj-ea"/>
                <a:ea typeface="+mj-ea"/>
              </a:rPr>
              <a:t>ざ</a:t>
            </a:r>
            <a:r>
              <a:rPr kumimoji="1" lang="ja-JP" altLang="en-US" sz="1200" dirty="0" smtClean="0">
                <a:solidFill>
                  <a:srgbClr val="C00000"/>
                </a:solidFill>
                <a:latin typeface="+mj-ea"/>
                <a:ea typeface="+mj-ea"/>
              </a:rPr>
              <a:t>して</a:t>
            </a:r>
            <a:endParaRPr kumimoji="1" lang="ja-JP" altLang="en-US" sz="12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55" name="テキスト ボックス 79"/>
          <p:cNvSpPr txBox="1"/>
          <p:nvPr/>
        </p:nvSpPr>
        <p:spPr>
          <a:xfrm>
            <a:off x="451370" y="930975"/>
            <a:ext cx="4917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未来を創る子ども・若者が地域とともに成長する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まち“いばらき”</a:t>
            </a:r>
            <a:endParaRPr kumimoji="1" lang="ja-JP" altLang="en-US" sz="1400" dirty="0">
              <a:solidFill>
                <a:srgbClr val="FF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176489" y="4941168"/>
            <a:ext cx="3348000" cy="1764000"/>
            <a:chOff x="244186" y="5044980"/>
            <a:chExt cx="3348000" cy="1764000"/>
          </a:xfrm>
        </p:grpSpPr>
        <p:sp>
          <p:nvSpPr>
            <p:cNvPr id="93" name="角丸四角形吹き出し 92"/>
            <p:cNvSpPr/>
            <p:nvPr/>
          </p:nvSpPr>
          <p:spPr>
            <a:xfrm>
              <a:off x="244186" y="5221173"/>
              <a:ext cx="3348000" cy="1587807"/>
            </a:xfrm>
            <a:prstGeom prst="wedgeRoundRectCallout">
              <a:avLst>
                <a:gd name="adj1" fmla="val 55485"/>
                <a:gd name="adj2" fmla="val -3087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1600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00"/>
                </a:lnSpc>
              </a:pPr>
              <a:r>
                <a:rPr lang="ja-JP" altLang="en-US" sz="14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　</a:t>
              </a: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生きる</a:t>
              </a:r>
              <a:r>
                <a:rPr lang="ja-JP" altLang="en-US" sz="1100" b="1" dirty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力と豊かな感性が育まれる環境づくり</a:t>
              </a:r>
              <a:endParaRPr lang="en-US" altLang="ja-JP" sz="1100" b="1" dirty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児童・生徒の健康への支援 </a:t>
              </a:r>
              <a:endParaRPr lang="en-US" altLang="ja-JP" sz="10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特色ある学校教育の充実</a:t>
              </a:r>
              <a:endParaRPr lang="en-US" altLang="ja-JP" sz="10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様々な悩みに対応する体制の充実</a:t>
              </a:r>
              <a:endParaRPr lang="en-US" altLang="ja-JP" sz="10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学校・地域・家庭の連携</a:t>
              </a:r>
              <a:endParaRPr lang="en-US" altLang="ja-JP" sz="10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□安全で安心な居場所づくり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94" name="角丸四角形 93"/>
            <p:cNvSpPr/>
            <p:nvPr/>
          </p:nvSpPr>
          <p:spPr>
            <a:xfrm>
              <a:off x="524021" y="5044980"/>
              <a:ext cx="1363545" cy="37236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dirty="0" smtClean="0">
                  <a:latin typeface="ＭＳ ゴシック" pitchFamily="49" charset="-128"/>
                  <a:ea typeface="ＭＳ ゴシック" pitchFamily="49" charset="-128"/>
                </a:rPr>
                <a:t>小･中学校期</a:t>
              </a:r>
              <a:endParaRPr kumimoji="1" lang="ja-JP" altLang="en-US" sz="16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grpSp>
          <p:nvGrpSpPr>
            <p:cNvPr id="95" name="グループ化 94"/>
            <p:cNvGrpSpPr/>
            <p:nvPr/>
          </p:nvGrpSpPr>
          <p:grpSpPr>
            <a:xfrm>
              <a:off x="366569" y="5483335"/>
              <a:ext cx="152498" cy="161802"/>
              <a:chOff x="319370" y="5731769"/>
              <a:chExt cx="161049" cy="156430"/>
            </a:xfrm>
          </p:grpSpPr>
          <p:sp>
            <p:nvSpPr>
              <p:cNvPr id="96" name="正方形/長方形 95"/>
              <p:cNvSpPr/>
              <p:nvPr/>
            </p:nvSpPr>
            <p:spPr>
              <a:xfrm>
                <a:off x="319370" y="5731769"/>
                <a:ext cx="72000" cy="720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7" name="正方形/長方形 96"/>
              <p:cNvSpPr/>
              <p:nvPr/>
            </p:nvSpPr>
            <p:spPr>
              <a:xfrm>
                <a:off x="408419" y="5731769"/>
                <a:ext cx="72000" cy="720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>
                <a:off x="319370" y="5816191"/>
                <a:ext cx="72000" cy="720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408419" y="5816191"/>
                <a:ext cx="72000" cy="720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57" name="グループ化 56"/>
          <p:cNvGrpSpPr/>
          <p:nvPr/>
        </p:nvGrpSpPr>
        <p:grpSpPr>
          <a:xfrm>
            <a:off x="5872455" y="2253836"/>
            <a:ext cx="3096000" cy="2046989"/>
            <a:chOff x="5887186" y="2060848"/>
            <a:chExt cx="3096000" cy="2046989"/>
          </a:xfrm>
        </p:grpSpPr>
        <p:sp>
          <p:nvSpPr>
            <p:cNvPr id="91" name="円/楕円 74"/>
            <p:cNvSpPr/>
            <p:nvPr/>
          </p:nvSpPr>
          <p:spPr>
            <a:xfrm>
              <a:off x="5887186" y="2060848"/>
              <a:ext cx="3096000" cy="204698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00"/>
                </a:lnSpc>
              </a:pPr>
              <a:endParaRPr kumimoji="1" lang="ja-JP" altLang="en-US" sz="1100" dirty="0"/>
            </a:p>
          </p:txBody>
        </p:sp>
        <p:sp>
          <p:nvSpPr>
            <p:cNvPr id="92" name="テキスト ボックス 81"/>
            <p:cNvSpPr txBox="1"/>
            <p:nvPr/>
          </p:nvSpPr>
          <p:spPr>
            <a:xfrm>
              <a:off x="6119858" y="2276872"/>
              <a:ext cx="2664296" cy="1723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700"/>
                </a:lnSpc>
              </a:pP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社会的な支援が必要な子ども・</a:t>
              </a:r>
              <a:endParaRPr lang="en-US" altLang="ja-JP" sz="1100" b="1" dirty="0" smtClean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 algn="ctr">
                <a:lnSpc>
                  <a:spcPts val="1700"/>
                </a:lnSpc>
              </a:pP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家庭が安心できる環境づくり</a:t>
              </a:r>
              <a:endParaRPr lang="en-US" altLang="ja-JP" sz="1100" b="1" dirty="0" smtClean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□ひとり親家庭への支援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□障害児の健やかな育ちの支援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□児童虐待防止対策の強化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□外国人など配慮が必要な家庭への支援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□子どもの貧困対策</a:t>
              </a:r>
              <a:endPara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kumimoji="1" lang="ja-JP" altLang="en-US" sz="1100" dirty="0"/>
            </a:p>
          </p:txBody>
        </p:sp>
      </p:grpSp>
      <p:sp>
        <p:nvSpPr>
          <p:cNvPr id="58" name="テキスト ボックス 85"/>
          <p:cNvSpPr txBox="1"/>
          <p:nvPr/>
        </p:nvSpPr>
        <p:spPr>
          <a:xfrm>
            <a:off x="-32200" y="28657"/>
            <a:ext cx="54726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000"/>
              </a:lnSpc>
            </a:pPr>
            <a:r>
              <a:rPr kumimoji="1" lang="ja-JP" altLang="en-US" sz="26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茨木市次世代育成支援行動計画</a:t>
            </a:r>
            <a:endParaRPr kumimoji="1" lang="en-US" altLang="ja-JP" sz="26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lnSpc>
                <a:spcPts val="3000"/>
              </a:lnSpc>
            </a:pPr>
            <a:r>
              <a:rPr lang="ja-JP" altLang="en-US" sz="26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（第４期）の骨子</a:t>
            </a:r>
            <a:endParaRPr kumimoji="1" lang="ja-JP" altLang="en-US" sz="26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2943877" y="2834196"/>
            <a:ext cx="3168000" cy="1707161"/>
            <a:chOff x="2795549" y="1066418"/>
            <a:chExt cx="3168000" cy="1707161"/>
          </a:xfrm>
        </p:grpSpPr>
        <p:sp>
          <p:nvSpPr>
            <p:cNvPr id="89" name="円/楕円 75"/>
            <p:cNvSpPr/>
            <p:nvPr/>
          </p:nvSpPr>
          <p:spPr>
            <a:xfrm>
              <a:off x="2795549" y="1066418"/>
              <a:ext cx="3168000" cy="170716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00"/>
                </a:lnSpc>
              </a:pPr>
              <a:endParaRPr kumimoji="1" lang="ja-JP" altLang="en-US" sz="1100" dirty="0"/>
            </a:p>
          </p:txBody>
        </p:sp>
        <p:sp>
          <p:nvSpPr>
            <p:cNvPr id="90" name="テキスト ボックス 78"/>
            <p:cNvSpPr txBox="1"/>
            <p:nvPr/>
          </p:nvSpPr>
          <p:spPr>
            <a:xfrm>
              <a:off x="2959446" y="1365237"/>
              <a:ext cx="2880320" cy="1143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700"/>
                </a:lnSpc>
              </a:pP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社会全体で子育て家庭や子ども・若者</a:t>
              </a:r>
              <a:endParaRPr lang="en-US" altLang="ja-JP" sz="1100" b="1" dirty="0" smtClean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 algn="ctr">
                <a:lnSpc>
                  <a:spcPts val="1700"/>
                </a:lnSpc>
              </a:pP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を支援できる環境づくり</a:t>
              </a:r>
              <a:endParaRPr lang="en-US" altLang="ja-JP" sz="1100" b="1" dirty="0" smtClean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子ども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を産む・育てるための意識啓発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□支援ネットワークの充実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□安全で安心な育成環境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5402059" y="137012"/>
            <a:ext cx="3264694" cy="1319957"/>
            <a:chOff x="5760133" y="220933"/>
            <a:chExt cx="3264694" cy="1319957"/>
          </a:xfrm>
        </p:grpSpPr>
        <p:sp>
          <p:nvSpPr>
            <p:cNvPr id="82" name="角丸四角形吹き出し 81"/>
            <p:cNvSpPr/>
            <p:nvPr/>
          </p:nvSpPr>
          <p:spPr>
            <a:xfrm>
              <a:off x="5760133" y="397787"/>
              <a:ext cx="3264694" cy="1143103"/>
            </a:xfrm>
            <a:prstGeom prst="wedgeRoundRectCallout">
              <a:avLst>
                <a:gd name="adj1" fmla="val -31487"/>
                <a:gd name="adj2" fmla="val 66367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1600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00"/>
                </a:lnSpc>
              </a:pP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　安心して妊娠・出産できる環境づくり</a:t>
              </a:r>
              <a:endParaRPr lang="en-US" altLang="ja-JP" sz="1100" b="1" dirty="0" smtClean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妊産婦の健康保持・増進・支援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の充実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□妊娠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・出産期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から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就学前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期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まで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の切れ目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の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ない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支援（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いばらき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版ネウボラ）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83" name="角丸四角形 82"/>
            <p:cNvSpPr/>
            <p:nvPr/>
          </p:nvSpPr>
          <p:spPr>
            <a:xfrm>
              <a:off x="6012160" y="220933"/>
              <a:ext cx="1440000" cy="3600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dirty="0" smtClean="0">
                  <a:latin typeface="ＭＳ ゴシック" pitchFamily="49" charset="-128"/>
                  <a:ea typeface="ＭＳ ゴシック" pitchFamily="49" charset="-128"/>
                </a:rPr>
                <a:t>妊娠・出産期</a:t>
              </a:r>
              <a:endParaRPr kumimoji="1" lang="ja-JP" altLang="en-US" sz="16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grpSp>
          <p:nvGrpSpPr>
            <p:cNvPr id="84" name="グループ化 83"/>
            <p:cNvGrpSpPr/>
            <p:nvPr/>
          </p:nvGrpSpPr>
          <p:grpSpPr>
            <a:xfrm>
              <a:off x="5843160" y="652492"/>
              <a:ext cx="161049" cy="156430"/>
              <a:chOff x="319370" y="5731769"/>
              <a:chExt cx="161049" cy="156430"/>
            </a:xfrm>
          </p:grpSpPr>
          <p:sp>
            <p:nvSpPr>
              <p:cNvPr id="85" name="正方形/長方形 84"/>
              <p:cNvSpPr/>
              <p:nvPr/>
            </p:nvSpPr>
            <p:spPr>
              <a:xfrm>
                <a:off x="319370" y="5731769"/>
                <a:ext cx="72000" cy="720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408419" y="5731769"/>
                <a:ext cx="72000" cy="720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319370" y="5816191"/>
                <a:ext cx="72000" cy="720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>
                <a:off x="408419" y="5816191"/>
                <a:ext cx="72000" cy="720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61" name="グループ化 60"/>
          <p:cNvGrpSpPr/>
          <p:nvPr/>
        </p:nvGrpSpPr>
        <p:grpSpPr>
          <a:xfrm>
            <a:off x="5508488" y="5157192"/>
            <a:ext cx="3456000" cy="1540009"/>
            <a:chOff x="5004027" y="5034281"/>
            <a:chExt cx="3456000" cy="1540009"/>
          </a:xfrm>
        </p:grpSpPr>
        <p:sp>
          <p:nvSpPr>
            <p:cNvPr id="75" name="角丸四角形吹き出し 74"/>
            <p:cNvSpPr/>
            <p:nvPr/>
          </p:nvSpPr>
          <p:spPr>
            <a:xfrm>
              <a:off x="5004027" y="5206290"/>
              <a:ext cx="3456000" cy="1368000"/>
            </a:xfrm>
            <a:prstGeom prst="wedgeRoundRectCallout">
              <a:avLst>
                <a:gd name="adj1" fmla="val 129"/>
                <a:gd name="adj2" fmla="val -74477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1600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00"/>
                </a:lnSpc>
              </a:pP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　乳幼児期</a:t>
              </a:r>
              <a:r>
                <a:rPr lang="ja-JP" altLang="en-US" sz="1100" b="1" dirty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の子どもがのびのび</a:t>
              </a: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と育つ環境づくり</a:t>
              </a:r>
              <a:endParaRPr lang="en-US" altLang="ja-JP" sz="1100" b="1" dirty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□子どもの健康保持・増進</a:t>
              </a:r>
              <a:endParaRPr lang="en-US" altLang="ja-JP" sz="10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□就学前教育・保育体制の充実</a:t>
              </a:r>
              <a:endParaRPr lang="en-US" altLang="ja-JP" sz="10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   □子育て支援サービスの充実</a:t>
              </a:r>
              <a:endParaRPr lang="en-US" altLang="ja-JP" sz="10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□地域ぐるみの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子育て、子ども・若者支援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grpSp>
          <p:nvGrpSpPr>
            <p:cNvPr id="76" name="グループ化 75"/>
            <p:cNvGrpSpPr/>
            <p:nvPr/>
          </p:nvGrpSpPr>
          <p:grpSpPr>
            <a:xfrm>
              <a:off x="5084122" y="5470457"/>
              <a:ext cx="161324" cy="144840"/>
              <a:chOff x="6172268" y="5064225"/>
              <a:chExt cx="161049" cy="156430"/>
            </a:xfrm>
          </p:grpSpPr>
          <p:sp>
            <p:nvSpPr>
              <p:cNvPr id="78" name="正方形/長方形 77"/>
              <p:cNvSpPr/>
              <p:nvPr/>
            </p:nvSpPr>
            <p:spPr>
              <a:xfrm>
                <a:off x="6172268" y="5064225"/>
                <a:ext cx="72000" cy="720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9" name="正方形/長方形 78"/>
              <p:cNvSpPr/>
              <p:nvPr/>
            </p:nvSpPr>
            <p:spPr>
              <a:xfrm>
                <a:off x="6261317" y="5064225"/>
                <a:ext cx="72000" cy="720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>
                <a:off x="6172268" y="5148647"/>
                <a:ext cx="72000" cy="720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6261317" y="5148647"/>
                <a:ext cx="72000" cy="7200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77" name="角丸四角形 76"/>
            <p:cNvSpPr/>
            <p:nvPr/>
          </p:nvSpPr>
          <p:spPr>
            <a:xfrm>
              <a:off x="5252438" y="5034281"/>
              <a:ext cx="1442458" cy="3600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dirty="0" smtClean="0">
                  <a:latin typeface="ＭＳ ゴシック" pitchFamily="49" charset="-128"/>
                  <a:ea typeface="ＭＳ ゴシック" pitchFamily="49" charset="-128"/>
                </a:rPr>
                <a:t>就学前期</a:t>
              </a:r>
              <a:endParaRPr kumimoji="1" lang="ja-JP" altLang="en-US" sz="16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176406" y="2864058"/>
            <a:ext cx="3060000" cy="1593416"/>
            <a:chOff x="22151" y="3099996"/>
            <a:chExt cx="3060000" cy="1593416"/>
          </a:xfrm>
        </p:grpSpPr>
        <p:sp>
          <p:nvSpPr>
            <p:cNvPr id="73" name="円/楕円 73"/>
            <p:cNvSpPr/>
            <p:nvPr/>
          </p:nvSpPr>
          <p:spPr>
            <a:xfrm rot="20298023">
              <a:off x="22151" y="3099996"/>
              <a:ext cx="3060000" cy="159341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74" name="テキスト ボックス 83"/>
            <p:cNvSpPr txBox="1"/>
            <p:nvPr/>
          </p:nvSpPr>
          <p:spPr>
            <a:xfrm>
              <a:off x="91433" y="3554551"/>
              <a:ext cx="2880320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700"/>
                </a:lnSpc>
              </a:pP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      仕事と生活の調和（ワーク・ライフ・</a:t>
              </a:r>
              <a:endParaRPr lang="en-US" altLang="ja-JP" sz="1100" b="1" dirty="0" smtClean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 algn="ctr">
                <a:lnSpc>
                  <a:spcPts val="1700"/>
                </a:lnSpc>
              </a:pP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バランス）が実現できる環境づくり</a:t>
              </a:r>
              <a:endParaRPr lang="en-US" altLang="ja-JP" sz="1100" b="1" dirty="0" smtClean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　□意識啓発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　□職場環境の改善に向けた支援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309116" y="1264895"/>
            <a:ext cx="2539411" cy="1569302"/>
            <a:chOff x="377105" y="1362346"/>
            <a:chExt cx="1724163" cy="1315232"/>
          </a:xfrm>
        </p:grpSpPr>
        <p:sp>
          <p:nvSpPr>
            <p:cNvPr id="71" name="角丸四角形吹き出し 70"/>
            <p:cNvSpPr/>
            <p:nvPr/>
          </p:nvSpPr>
          <p:spPr>
            <a:xfrm>
              <a:off x="377105" y="1523967"/>
              <a:ext cx="1724163" cy="1153611"/>
            </a:xfrm>
            <a:prstGeom prst="wedgeRoundRectCallout">
              <a:avLst>
                <a:gd name="adj1" fmla="val 58675"/>
                <a:gd name="adj2" fmla="val 31727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1600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700"/>
                </a:lnSpc>
              </a:pP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  </a:t>
              </a:r>
              <a:r>
                <a:rPr lang="ja-JP" altLang="en-US" sz="1100" b="1" dirty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主体性</a:t>
              </a:r>
              <a:r>
                <a:rPr lang="ja-JP" altLang="en-US" sz="1100" b="1" dirty="0" smtClean="0">
                  <a:solidFill>
                    <a:schemeClr val="accent6">
                      <a:lumMod val="75000"/>
                    </a:schemeClr>
                  </a:solidFill>
                  <a:latin typeface="HGSｺﾞｼｯｸM" pitchFamily="50" charset="-128"/>
                  <a:ea typeface="HGSｺﾞｼｯｸM" pitchFamily="50" charset="-128"/>
                </a:rPr>
                <a:t>を育む環境づくり</a:t>
              </a:r>
              <a:endParaRPr lang="en-US" altLang="ja-JP" sz="1100" b="1" dirty="0" smtClean="0">
                <a:solidFill>
                  <a:schemeClr val="accent6">
                    <a:lumMod val="75000"/>
                  </a:schemeClr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□</a:t>
              </a: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若者の</a:t>
              </a:r>
              <a:r>
                <a:rPr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自立をめざした支援</a:t>
              </a:r>
              <a:endParaRPr lang="en-US" altLang="ja-JP" sz="10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□就労の支援</a:t>
              </a:r>
              <a:endPara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000" dirty="0" smtClean="0">
                  <a:solidFill>
                    <a:schemeClr val="accent6">
                      <a:lumMod val="7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   □青少年の健全育成</a:t>
              </a:r>
              <a:endParaRPr lang="en-US" altLang="ja-JP" sz="10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450545" y="1362346"/>
              <a:ext cx="1499178" cy="344243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dirty="0" smtClean="0">
                  <a:latin typeface="ＭＳ ゴシック" pitchFamily="49" charset="-128"/>
                  <a:ea typeface="ＭＳ ゴシック" pitchFamily="49" charset="-128"/>
                </a:rPr>
                <a:t>青年</a:t>
              </a:r>
              <a:r>
                <a:rPr lang="ja-JP" altLang="en-US" sz="1600" dirty="0" smtClean="0">
                  <a:latin typeface="ＭＳ ゴシック" pitchFamily="49" charset="-128"/>
                  <a:ea typeface="ＭＳ ゴシック" pitchFamily="49" charset="-128"/>
                </a:rPr>
                <a:t>・若者</a:t>
              </a:r>
              <a:r>
                <a:rPr kumimoji="1" lang="ja-JP" altLang="en-US" sz="1600" dirty="0" smtClean="0">
                  <a:latin typeface="ＭＳ ゴシック" pitchFamily="49" charset="-128"/>
                  <a:ea typeface="ＭＳ ゴシック" pitchFamily="49" charset="-128"/>
                </a:rPr>
                <a:t>期</a:t>
              </a:r>
              <a:endParaRPr kumimoji="1" lang="ja-JP" altLang="en-US" sz="16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383339" y="1775565"/>
            <a:ext cx="151807" cy="74053"/>
            <a:chOff x="439700" y="4581128"/>
            <a:chExt cx="152498" cy="74481"/>
          </a:xfrm>
        </p:grpSpPr>
        <p:sp>
          <p:nvSpPr>
            <p:cNvPr id="69" name="正方形/長方形 68"/>
            <p:cNvSpPr/>
            <p:nvPr/>
          </p:nvSpPr>
          <p:spPr>
            <a:xfrm>
              <a:off x="439700" y="4581128"/>
              <a:ext cx="68177" cy="7448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524021" y="4581128"/>
              <a:ext cx="68177" cy="744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383193" y="1877546"/>
            <a:ext cx="158991" cy="62300"/>
            <a:chOff x="607707" y="4797152"/>
            <a:chExt cx="152498" cy="74481"/>
          </a:xfrm>
        </p:grpSpPr>
        <p:sp>
          <p:nvSpPr>
            <p:cNvPr id="67" name="正方形/長方形 66"/>
            <p:cNvSpPr/>
            <p:nvPr/>
          </p:nvSpPr>
          <p:spPr>
            <a:xfrm>
              <a:off x="607707" y="4797152"/>
              <a:ext cx="68177" cy="744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692028" y="4797152"/>
              <a:ext cx="68177" cy="744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096B2-638F-4AD4-8534-661A91F04522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990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009120" y="201762"/>
            <a:ext cx="7883360" cy="562942"/>
          </a:xfrm>
        </p:spPr>
        <p:txBody>
          <a:bodyPr/>
          <a:lstStyle/>
          <a:p>
            <a:pPr algn="l"/>
            <a:r>
              <a:rPr lang="ja-JP" altLang="en-US" sz="3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子どもの貧困対策計画の施策展開</a:t>
            </a:r>
          </a:p>
        </p:txBody>
      </p:sp>
      <p:pic>
        <p:nvPicPr>
          <p:cNvPr id="2051" name="図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0353"/>
            <a:ext cx="648072" cy="736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図 2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" r="1553"/>
          <a:stretch/>
        </p:blipFill>
        <p:spPr bwMode="auto">
          <a:xfrm>
            <a:off x="323528" y="1628800"/>
            <a:ext cx="3888432" cy="473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角丸四角形 5"/>
          <p:cNvSpPr/>
          <p:nvPr/>
        </p:nvSpPr>
        <p:spPr>
          <a:xfrm>
            <a:off x="323528" y="1059138"/>
            <a:ext cx="2880320" cy="4107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子どもの貧困に関する指標</a:t>
            </a:r>
            <a:endParaRPr kumimoji="1"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425883" y="1083612"/>
            <a:ext cx="1802302" cy="4107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施策の展開</a:t>
            </a:r>
            <a:endParaRPr kumimoji="1" lang="ja-JP" altLang="en-US" sz="1600" dirty="0"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8" name="図 7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175" b="2963"/>
          <a:stretch/>
        </p:blipFill>
        <p:spPr bwMode="auto">
          <a:xfrm>
            <a:off x="4425884" y="1628801"/>
            <a:ext cx="4231800" cy="473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EB45B-6B53-4571-96B5-8D7190B561CB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31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952</Words>
  <Application>Microsoft Office PowerPoint</Application>
  <PresentationFormat>画面に合わせる (4:3)</PresentationFormat>
  <Paragraphs>105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9" baseType="lpstr">
      <vt:lpstr>HGPｺﾞｼｯｸE</vt:lpstr>
      <vt:lpstr>HGP創英角ｺﾞｼｯｸUB</vt:lpstr>
      <vt:lpstr>HGSｺﾞｼｯｸM</vt:lpstr>
      <vt:lpstr>HGS創英角ｺﾞｼｯｸUB</vt:lpstr>
      <vt:lpstr>HGｺﾞｼｯｸE</vt:lpstr>
      <vt:lpstr>HGｺﾞｼｯｸM</vt:lpstr>
      <vt:lpstr>HG丸ｺﾞｼｯｸM-PRO</vt:lpstr>
      <vt:lpstr>ＭＳ Ｐゴシック</vt:lpstr>
      <vt:lpstr>ＭＳ ゴシック</vt:lpstr>
      <vt:lpstr>Arial</vt:lpstr>
      <vt:lpstr>Calibri</vt:lpstr>
      <vt:lpstr>Times New Roman</vt:lpstr>
      <vt:lpstr>Wingdings</vt:lpstr>
      <vt:lpstr>Office ​​テーマ</vt:lpstr>
      <vt:lpstr>茨木市次世代育成支援行動計画 (第４期：令和２～６年度)の概要</vt:lpstr>
      <vt:lpstr>計画の位置づけ(他計画等との関係)</vt:lpstr>
      <vt:lpstr>次世代育成支援行動計画(第4期)構成</vt:lpstr>
      <vt:lpstr>PowerPoint プレゼンテーション</vt:lpstr>
      <vt:lpstr>子どもの貧困対策計画の施策展開</vt:lpstr>
    </vt:vector>
  </TitlesOfParts>
  <Company>情報システム課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茨木市</dc:creator>
  <cp:lastModifiedBy>茨木市</cp:lastModifiedBy>
  <cp:revision>137</cp:revision>
  <cp:lastPrinted>2023-07-19T02:46:07Z</cp:lastPrinted>
  <dcterms:created xsi:type="dcterms:W3CDTF">2015-05-09T02:16:45Z</dcterms:created>
  <dcterms:modified xsi:type="dcterms:W3CDTF">2023-07-19T02:46:11Z</dcterms:modified>
</cp:coreProperties>
</file>