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697" r:id="rId3"/>
    <p:sldMasterId id="2147483709" r:id="rId4"/>
    <p:sldMasterId id="2147483721" r:id="rId5"/>
  </p:sldMasterIdLst>
  <p:sldIdLst>
    <p:sldId id="256" r:id="rId6"/>
    <p:sldId id="259" r:id="rId7"/>
  </p:sldIdLst>
  <p:sldSz cx="6858000" cy="9906000" type="A4"/>
  <p:notesSz cx="6807200" cy="9939338"/>
  <p:defaultTextStyle>
    <a:defPPr>
      <a:defRPr lang="ja-JP"/>
    </a:defPPr>
    <a:lvl1pPr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FFFCC"/>
    <a:srgbClr val="FFCCCC"/>
    <a:srgbClr val="FFFF99"/>
    <a:srgbClr val="66FF66"/>
    <a:srgbClr val="99FF99"/>
    <a:srgbClr val="FFFFFF"/>
    <a:srgbClr val="FF66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52" d="100"/>
          <a:sy n="52" d="100"/>
        </p:scale>
        <p:origin x="21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2.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2066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42900" y="2311401"/>
            <a:ext cx="6172200" cy="6537502"/>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a:xfrm>
            <a:off x="342900" y="9181396"/>
            <a:ext cx="1600200" cy="527403"/>
          </a:xfrm>
          <a:prstGeom prst="rect">
            <a:avLst/>
          </a:prstGeom>
        </p:spPr>
        <p:txBody>
          <a:bodyPr/>
          <a:lstStyle>
            <a:lvl1pPr fontAlgn="auto">
              <a:spcBef>
                <a:spcPts val="0"/>
              </a:spcBef>
              <a:spcAft>
                <a:spcPts val="0"/>
              </a:spcAft>
              <a:defRPr>
                <a:latin typeface="+mn-lt"/>
                <a:ea typeface="+mn-ea"/>
              </a:defRPr>
            </a:lvl1pPr>
          </a:lstStyle>
          <a:p>
            <a:fld id="{5E0B7938-0274-4436-872B-A330246B0DD7}" type="datetimeFigureOut">
              <a:rPr kumimoji="1" lang="ja-JP" altLang="en-US" smtClean="0"/>
              <a:t>2023/2/1</a:t>
            </a:fld>
            <a:endParaRPr kumimoji="1" lang="ja-JP" altLang="en-US"/>
          </a:p>
        </p:txBody>
      </p:sp>
      <p:sp>
        <p:nvSpPr>
          <p:cNvPr id="5" name="フッター プレースホルダー 4"/>
          <p:cNvSpPr>
            <a:spLocks noGrp="1"/>
          </p:cNvSpPr>
          <p:nvPr>
            <p:ph type="ftr" sz="quarter" idx="11"/>
          </p:nvPr>
        </p:nvSpPr>
        <p:spPr>
          <a:xfrm>
            <a:off x="2343150" y="9181396"/>
            <a:ext cx="2171700" cy="527403"/>
          </a:xfrm>
          <a:prstGeom prst="rect">
            <a:avLst/>
          </a:prstGeom>
        </p:spPr>
        <p:txBody>
          <a:bodyPr/>
          <a:lstStyle>
            <a:lvl1pPr fontAlgn="auto">
              <a:spcBef>
                <a:spcPts val="0"/>
              </a:spcBef>
              <a:spcAft>
                <a:spcPts val="0"/>
              </a:spcAft>
              <a:defRPr>
                <a:latin typeface="+mn-lt"/>
                <a:ea typeface="+mn-ea"/>
              </a:defRPr>
            </a:lvl1pPr>
          </a:lstStyle>
          <a:p>
            <a:endParaRPr kumimoji="1" lang="ja-JP" altLang="en-US"/>
          </a:p>
        </p:txBody>
      </p:sp>
      <p:sp>
        <p:nvSpPr>
          <p:cNvPr id="6" name="スライド番号プレースホルダー 5"/>
          <p:cNvSpPr>
            <a:spLocks noGrp="1"/>
          </p:cNvSpPr>
          <p:nvPr>
            <p:ph type="sldNum" sz="quarter" idx="12"/>
          </p:nvPr>
        </p:nvSpPr>
        <p:spPr>
          <a:xfrm>
            <a:off x="4914900" y="9181396"/>
            <a:ext cx="1600200" cy="527403"/>
          </a:xfrm>
          <a:prstGeom prst="rect">
            <a:avLst/>
          </a:prstGeom>
        </p:spPr>
        <p:txBody>
          <a:bodyPr vert="horz" wrap="square" lIns="91440" tIns="45720" rIns="91440" bIns="45720" numCol="1" anchor="t" anchorCtr="0" compatLnSpc="1">
            <a:prstTxWarp prst="textNoShape">
              <a:avLst/>
            </a:prstTxWarp>
          </a:bodyPr>
          <a:lstStyle>
            <a:lvl1pPr>
              <a:defRPr/>
            </a:lvl1pPr>
          </a:lstStyle>
          <a:p>
            <a:fld id="{7F3B260E-640B-441A-9574-6BC76628212B}" type="slidenum">
              <a:rPr kumimoji="1" lang="ja-JP" altLang="en-US" smtClean="0"/>
              <a:t>‹#›</a:t>
            </a:fld>
            <a:endParaRPr kumimoji="1" lang="ja-JP" altLang="en-US"/>
          </a:p>
        </p:txBody>
      </p:sp>
    </p:spTree>
    <p:extLst>
      <p:ext uri="{BB962C8B-B14F-4D97-AF65-F5344CB8AC3E}">
        <p14:creationId xmlns:p14="http://schemas.microsoft.com/office/powerpoint/2010/main" val="577433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0"/>
            <a:ext cx="1543050" cy="8452203"/>
          </a:xfrm>
          <a:prstGeom prst="rect">
            <a:avLst/>
          </a:prstGeo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42900" y="396700"/>
            <a:ext cx="4514850" cy="8452203"/>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a:xfrm>
            <a:off x="342900" y="9181396"/>
            <a:ext cx="1600200" cy="527403"/>
          </a:xfrm>
          <a:prstGeom prst="rect">
            <a:avLst/>
          </a:prstGeom>
        </p:spPr>
        <p:txBody>
          <a:bodyPr/>
          <a:lstStyle>
            <a:lvl1pPr fontAlgn="auto">
              <a:spcBef>
                <a:spcPts val="0"/>
              </a:spcBef>
              <a:spcAft>
                <a:spcPts val="0"/>
              </a:spcAft>
              <a:defRPr>
                <a:latin typeface="+mn-lt"/>
                <a:ea typeface="+mn-ea"/>
              </a:defRPr>
            </a:lvl1pPr>
          </a:lstStyle>
          <a:p>
            <a:fld id="{5E0B7938-0274-4436-872B-A330246B0DD7}" type="datetimeFigureOut">
              <a:rPr kumimoji="1" lang="ja-JP" altLang="en-US" smtClean="0"/>
              <a:t>2023/2/1</a:t>
            </a:fld>
            <a:endParaRPr kumimoji="1" lang="ja-JP" altLang="en-US"/>
          </a:p>
        </p:txBody>
      </p:sp>
      <p:sp>
        <p:nvSpPr>
          <p:cNvPr id="5" name="フッター プレースホルダー 4"/>
          <p:cNvSpPr>
            <a:spLocks noGrp="1"/>
          </p:cNvSpPr>
          <p:nvPr>
            <p:ph type="ftr" sz="quarter" idx="11"/>
          </p:nvPr>
        </p:nvSpPr>
        <p:spPr>
          <a:xfrm>
            <a:off x="2343150" y="9181396"/>
            <a:ext cx="2171700" cy="527403"/>
          </a:xfrm>
          <a:prstGeom prst="rect">
            <a:avLst/>
          </a:prstGeom>
        </p:spPr>
        <p:txBody>
          <a:bodyPr/>
          <a:lstStyle>
            <a:lvl1pPr fontAlgn="auto">
              <a:spcBef>
                <a:spcPts val="0"/>
              </a:spcBef>
              <a:spcAft>
                <a:spcPts val="0"/>
              </a:spcAft>
              <a:defRPr>
                <a:latin typeface="+mn-lt"/>
                <a:ea typeface="+mn-ea"/>
              </a:defRPr>
            </a:lvl1pPr>
          </a:lstStyle>
          <a:p>
            <a:endParaRPr kumimoji="1" lang="ja-JP" altLang="en-US"/>
          </a:p>
        </p:txBody>
      </p:sp>
      <p:sp>
        <p:nvSpPr>
          <p:cNvPr id="6" name="スライド番号プレースホルダー 5"/>
          <p:cNvSpPr>
            <a:spLocks noGrp="1"/>
          </p:cNvSpPr>
          <p:nvPr>
            <p:ph type="sldNum" sz="quarter" idx="12"/>
          </p:nvPr>
        </p:nvSpPr>
        <p:spPr>
          <a:xfrm>
            <a:off x="4914900" y="9181396"/>
            <a:ext cx="1600200" cy="527403"/>
          </a:xfrm>
          <a:prstGeom prst="rect">
            <a:avLst/>
          </a:prstGeom>
        </p:spPr>
        <p:txBody>
          <a:bodyPr vert="horz" wrap="square" lIns="91440" tIns="45720" rIns="91440" bIns="45720" numCol="1" anchor="t" anchorCtr="0" compatLnSpc="1">
            <a:prstTxWarp prst="textNoShape">
              <a:avLst/>
            </a:prstTxWarp>
          </a:bodyPr>
          <a:lstStyle>
            <a:lvl1pPr>
              <a:defRPr/>
            </a:lvl1pPr>
          </a:lstStyle>
          <a:p>
            <a:fld id="{7F3B260E-640B-441A-9574-6BC76628212B}" type="slidenum">
              <a:rPr kumimoji="1" lang="ja-JP" altLang="en-US" smtClean="0"/>
              <a:t>‹#›</a:t>
            </a:fld>
            <a:endParaRPr kumimoji="1" lang="ja-JP" altLang="en-US"/>
          </a:p>
        </p:txBody>
      </p:sp>
    </p:spTree>
    <p:extLst>
      <p:ext uri="{BB962C8B-B14F-4D97-AF65-F5344CB8AC3E}">
        <p14:creationId xmlns:p14="http://schemas.microsoft.com/office/powerpoint/2010/main" val="3448242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5"/>
          </a:xfrm>
        </p:spPr>
        <p:txBody>
          <a:bodyPr anchor="b"/>
          <a:lstStyle>
            <a:lvl1pPr algn="ctr">
              <a:defRPr sz="3656"/>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463"/>
            </a:lvl1pPr>
            <a:lvl2pPr marL="278606" indent="0" algn="ctr">
              <a:buNone/>
              <a:defRPr sz="1219"/>
            </a:lvl2pPr>
            <a:lvl3pPr marL="557213" indent="0" algn="ctr">
              <a:buNone/>
              <a:defRPr sz="1097"/>
            </a:lvl3pPr>
            <a:lvl4pPr marL="835819" indent="0" algn="ctr">
              <a:buNone/>
              <a:defRPr sz="975"/>
            </a:lvl4pPr>
            <a:lvl5pPr marL="1114425" indent="0" algn="ctr">
              <a:buNone/>
              <a:defRPr sz="975"/>
            </a:lvl5pPr>
            <a:lvl6pPr marL="1393031" indent="0" algn="ctr">
              <a:buNone/>
              <a:defRPr sz="975"/>
            </a:lvl6pPr>
            <a:lvl7pPr marL="1671638" indent="0" algn="ctr">
              <a:buNone/>
              <a:defRPr sz="975"/>
            </a:lvl7pPr>
            <a:lvl8pPr marL="1950244" indent="0" algn="ctr">
              <a:buNone/>
              <a:defRPr sz="975"/>
            </a:lvl8pPr>
            <a:lvl9pPr marL="2228850" indent="0" algn="ctr">
              <a:buNone/>
              <a:defRPr sz="975"/>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5E0B7938-0274-4436-872B-A330246B0DD7}" type="datetimeFigureOut">
              <a:rPr kumimoji="1" lang="ja-JP" altLang="en-US" smtClean="0"/>
              <a:t>2023/2/1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F3B260E-640B-441A-9574-6BC76628212B}" type="slidenum">
              <a:rPr kumimoji="1" lang="ja-JP" altLang="en-US" smtClean="0"/>
              <a:t>‹#›</a:t>
            </a:fld>
            <a:endParaRPr kumimoji="1" lang="ja-JP" altLang="en-US"/>
          </a:p>
        </p:txBody>
      </p:sp>
    </p:spTree>
    <p:extLst>
      <p:ext uri="{BB962C8B-B14F-4D97-AF65-F5344CB8AC3E}">
        <p14:creationId xmlns:p14="http://schemas.microsoft.com/office/powerpoint/2010/main" val="4278577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1"/>
            <a:ext cx="5829300" cy="2123370"/>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278606" indent="0" algn="ctr">
              <a:buNone/>
              <a:defRPr>
                <a:solidFill>
                  <a:schemeClr val="tx1">
                    <a:tint val="75000"/>
                  </a:schemeClr>
                </a:solidFill>
              </a:defRPr>
            </a:lvl2pPr>
            <a:lvl3pPr marL="557213" indent="0" algn="ctr">
              <a:buNone/>
              <a:defRPr>
                <a:solidFill>
                  <a:schemeClr val="tx1">
                    <a:tint val="75000"/>
                  </a:schemeClr>
                </a:solidFill>
              </a:defRPr>
            </a:lvl3pPr>
            <a:lvl4pPr marL="835819" indent="0" algn="ctr">
              <a:buNone/>
              <a:defRPr>
                <a:solidFill>
                  <a:schemeClr val="tx1">
                    <a:tint val="75000"/>
                  </a:schemeClr>
                </a:solidFill>
              </a:defRPr>
            </a:lvl4pPr>
            <a:lvl5pPr marL="1114425" indent="0" algn="ctr">
              <a:buNone/>
              <a:defRPr>
                <a:solidFill>
                  <a:schemeClr val="tx1">
                    <a:tint val="75000"/>
                  </a:schemeClr>
                </a:solidFill>
              </a:defRPr>
            </a:lvl5pPr>
            <a:lvl6pPr marL="1393031" indent="0" algn="ctr">
              <a:buNone/>
              <a:defRPr>
                <a:solidFill>
                  <a:schemeClr val="tx1">
                    <a:tint val="75000"/>
                  </a:schemeClr>
                </a:solidFill>
              </a:defRPr>
            </a:lvl6pPr>
            <a:lvl7pPr marL="1671638" indent="0" algn="ctr">
              <a:buNone/>
              <a:defRPr>
                <a:solidFill>
                  <a:schemeClr val="tx1">
                    <a:tint val="75000"/>
                  </a:schemeClr>
                </a:solidFill>
              </a:defRPr>
            </a:lvl7pPr>
            <a:lvl8pPr marL="1950244" indent="0" algn="ctr">
              <a:buNone/>
              <a:defRPr>
                <a:solidFill>
                  <a:schemeClr val="tx1">
                    <a:tint val="75000"/>
                  </a:schemeClr>
                </a:solidFill>
              </a:defRPr>
            </a:lvl8pPr>
            <a:lvl9pPr marL="222885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9C8CC576-E834-4B34-A9CD-E962C160BC5B}" type="datetimeFigureOut">
              <a:rPr lang="ja-JP" altLang="en-US"/>
              <a:pPr>
                <a:defRPr/>
              </a:pPr>
              <a:t>2023/2/1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1B273F95-F2A7-4AB5-B4D6-FD2B72DAD7CE}" type="slidenum">
              <a:rPr lang="ja-JP" altLang="en-US"/>
              <a:pPr/>
              <a:t>‹#›</a:t>
            </a:fld>
            <a:endParaRPr lang="ja-JP" altLang="en-US"/>
          </a:p>
        </p:txBody>
      </p:sp>
    </p:spTree>
    <p:extLst>
      <p:ext uri="{BB962C8B-B14F-4D97-AF65-F5344CB8AC3E}">
        <p14:creationId xmlns:p14="http://schemas.microsoft.com/office/powerpoint/2010/main" val="2240104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87044EDD-D524-436B-AE45-DB302DB00D63}" type="datetimeFigureOut">
              <a:rPr lang="ja-JP" altLang="en-US"/>
              <a:pPr>
                <a:defRPr/>
              </a:pPr>
              <a:t>2023/2/1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785C26D-2C0D-4532-B3A7-C4A814620E15}" type="slidenum">
              <a:rPr lang="ja-JP" altLang="en-US"/>
              <a:pPr/>
              <a:t>‹#›</a:t>
            </a:fld>
            <a:endParaRPr lang="ja-JP" altLang="en-US"/>
          </a:p>
        </p:txBody>
      </p:sp>
    </p:spTree>
    <p:extLst>
      <p:ext uri="{BB962C8B-B14F-4D97-AF65-F5344CB8AC3E}">
        <p14:creationId xmlns:p14="http://schemas.microsoft.com/office/powerpoint/2010/main" val="307651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4"/>
            <a:ext cx="5829300" cy="1967442"/>
          </a:xfrm>
        </p:spPr>
        <p:txBody>
          <a:bodyPr anchor="t"/>
          <a:lstStyle>
            <a:lvl1pPr algn="l">
              <a:defRPr sz="2438"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541735" y="4198587"/>
            <a:ext cx="5829300" cy="2166937"/>
          </a:xfrm>
        </p:spPr>
        <p:txBody>
          <a:bodyPr anchor="b"/>
          <a:lstStyle>
            <a:lvl1pPr marL="0" indent="0">
              <a:buNone/>
              <a:defRPr sz="1219">
                <a:solidFill>
                  <a:schemeClr val="tx1">
                    <a:tint val="75000"/>
                  </a:schemeClr>
                </a:solidFill>
              </a:defRPr>
            </a:lvl1pPr>
            <a:lvl2pPr marL="278606" indent="0">
              <a:buNone/>
              <a:defRPr sz="1097">
                <a:solidFill>
                  <a:schemeClr val="tx1">
                    <a:tint val="75000"/>
                  </a:schemeClr>
                </a:solidFill>
              </a:defRPr>
            </a:lvl2pPr>
            <a:lvl3pPr marL="557213" indent="0">
              <a:buNone/>
              <a:defRPr sz="975">
                <a:solidFill>
                  <a:schemeClr val="tx1">
                    <a:tint val="75000"/>
                  </a:schemeClr>
                </a:solidFill>
              </a:defRPr>
            </a:lvl3pPr>
            <a:lvl4pPr marL="835819" indent="0">
              <a:buNone/>
              <a:defRPr sz="853">
                <a:solidFill>
                  <a:schemeClr val="tx1">
                    <a:tint val="75000"/>
                  </a:schemeClr>
                </a:solidFill>
              </a:defRPr>
            </a:lvl4pPr>
            <a:lvl5pPr marL="1114425" indent="0">
              <a:buNone/>
              <a:defRPr sz="853">
                <a:solidFill>
                  <a:schemeClr val="tx1">
                    <a:tint val="75000"/>
                  </a:schemeClr>
                </a:solidFill>
              </a:defRPr>
            </a:lvl5pPr>
            <a:lvl6pPr marL="1393031" indent="0">
              <a:buNone/>
              <a:defRPr sz="853">
                <a:solidFill>
                  <a:schemeClr val="tx1">
                    <a:tint val="75000"/>
                  </a:schemeClr>
                </a:solidFill>
              </a:defRPr>
            </a:lvl6pPr>
            <a:lvl7pPr marL="1671638" indent="0">
              <a:buNone/>
              <a:defRPr sz="853">
                <a:solidFill>
                  <a:schemeClr val="tx1">
                    <a:tint val="75000"/>
                  </a:schemeClr>
                </a:solidFill>
              </a:defRPr>
            </a:lvl7pPr>
            <a:lvl8pPr marL="1950244" indent="0">
              <a:buNone/>
              <a:defRPr sz="853">
                <a:solidFill>
                  <a:schemeClr val="tx1">
                    <a:tint val="75000"/>
                  </a:schemeClr>
                </a:solidFill>
              </a:defRPr>
            </a:lvl8pPr>
            <a:lvl9pPr marL="2228850" indent="0">
              <a:buNone/>
              <a:defRPr sz="853">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D4D27AD1-0970-4E12-856F-E8C1917ECDD9}" type="datetimeFigureOut">
              <a:rPr lang="ja-JP" altLang="en-US"/>
              <a:pPr>
                <a:defRPr/>
              </a:pPr>
              <a:t>2023/2/1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77D85129-21A6-4C3F-9458-B77322CCE8B8}" type="slidenum">
              <a:rPr lang="ja-JP" altLang="en-US"/>
              <a:pPr/>
              <a:t>‹#›</a:t>
            </a:fld>
            <a:endParaRPr lang="ja-JP" altLang="en-US"/>
          </a:p>
        </p:txBody>
      </p:sp>
    </p:spTree>
    <p:extLst>
      <p:ext uri="{BB962C8B-B14F-4D97-AF65-F5344CB8AC3E}">
        <p14:creationId xmlns:p14="http://schemas.microsoft.com/office/powerpoint/2010/main" val="309798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42900" y="2311401"/>
            <a:ext cx="3028950" cy="6537502"/>
          </a:xfrm>
        </p:spPr>
        <p:txBody>
          <a:bodyPr/>
          <a:lstStyle>
            <a:lvl1pPr>
              <a:defRPr sz="1706"/>
            </a:lvl1pPr>
            <a:lvl2pPr>
              <a:defRPr sz="1463"/>
            </a:lvl2pPr>
            <a:lvl3pPr>
              <a:defRPr sz="1219"/>
            </a:lvl3pPr>
            <a:lvl4pPr>
              <a:defRPr sz="1097"/>
            </a:lvl4pPr>
            <a:lvl5pPr>
              <a:defRPr sz="1097"/>
            </a:lvl5pPr>
            <a:lvl6pPr>
              <a:defRPr sz="1097"/>
            </a:lvl6pPr>
            <a:lvl7pPr>
              <a:defRPr sz="1097"/>
            </a:lvl7pPr>
            <a:lvl8pPr>
              <a:defRPr sz="1097"/>
            </a:lvl8pPr>
            <a:lvl9pPr>
              <a:defRPr sz="109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486150" y="2311401"/>
            <a:ext cx="3028950" cy="6537502"/>
          </a:xfrm>
        </p:spPr>
        <p:txBody>
          <a:bodyPr/>
          <a:lstStyle>
            <a:lvl1pPr>
              <a:defRPr sz="1706"/>
            </a:lvl1pPr>
            <a:lvl2pPr>
              <a:defRPr sz="1463"/>
            </a:lvl2pPr>
            <a:lvl3pPr>
              <a:defRPr sz="1219"/>
            </a:lvl3pPr>
            <a:lvl4pPr>
              <a:defRPr sz="1097"/>
            </a:lvl4pPr>
            <a:lvl5pPr>
              <a:defRPr sz="1097"/>
            </a:lvl5pPr>
            <a:lvl6pPr>
              <a:defRPr sz="1097"/>
            </a:lvl6pPr>
            <a:lvl7pPr>
              <a:defRPr sz="1097"/>
            </a:lvl7pPr>
            <a:lvl8pPr>
              <a:defRPr sz="1097"/>
            </a:lvl8pPr>
            <a:lvl9pPr>
              <a:defRPr sz="109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985B009A-F59E-40B9-BCE3-57E89F995ED7}" type="datetimeFigureOut">
              <a:rPr lang="ja-JP" altLang="en-US"/>
              <a:pPr>
                <a:defRPr/>
              </a:pPr>
              <a:t>2023/2/1</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84CE34C8-1738-48FA-90B2-64761A7BEE6C}" type="slidenum">
              <a:rPr lang="ja-JP" altLang="en-US"/>
              <a:pPr/>
              <a:t>‹#›</a:t>
            </a:fld>
            <a:endParaRPr lang="ja-JP" altLang="en-US"/>
          </a:p>
        </p:txBody>
      </p:sp>
    </p:spTree>
    <p:extLst>
      <p:ext uri="{BB962C8B-B14F-4D97-AF65-F5344CB8AC3E}">
        <p14:creationId xmlns:p14="http://schemas.microsoft.com/office/powerpoint/2010/main" val="3450201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342900" y="2217386"/>
            <a:ext cx="3030141" cy="924101"/>
          </a:xfrm>
        </p:spPr>
        <p:txBody>
          <a:bodyPr anchor="b"/>
          <a:lstStyle>
            <a:lvl1pPr marL="0" indent="0">
              <a:buNone/>
              <a:defRPr sz="1463" b="1"/>
            </a:lvl1pPr>
            <a:lvl2pPr marL="278606" indent="0">
              <a:buNone/>
              <a:defRPr sz="1219" b="1"/>
            </a:lvl2pPr>
            <a:lvl3pPr marL="557213" indent="0">
              <a:buNone/>
              <a:defRPr sz="1097" b="1"/>
            </a:lvl3pPr>
            <a:lvl4pPr marL="835819" indent="0">
              <a:buNone/>
              <a:defRPr sz="975" b="1"/>
            </a:lvl4pPr>
            <a:lvl5pPr marL="1114425" indent="0">
              <a:buNone/>
              <a:defRPr sz="975" b="1"/>
            </a:lvl5pPr>
            <a:lvl6pPr marL="1393031" indent="0">
              <a:buNone/>
              <a:defRPr sz="975" b="1"/>
            </a:lvl6pPr>
            <a:lvl7pPr marL="1671638" indent="0">
              <a:buNone/>
              <a:defRPr sz="975" b="1"/>
            </a:lvl7pPr>
            <a:lvl8pPr marL="1950244" indent="0">
              <a:buNone/>
              <a:defRPr sz="975" b="1"/>
            </a:lvl8pPr>
            <a:lvl9pPr marL="2228850" indent="0">
              <a:buNone/>
              <a:defRPr sz="975"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1463"/>
            </a:lvl1pPr>
            <a:lvl2pPr>
              <a:defRPr sz="1219"/>
            </a:lvl2pPr>
            <a:lvl3pPr>
              <a:defRPr sz="1097"/>
            </a:lvl3pPr>
            <a:lvl4pPr>
              <a:defRPr sz="975"/>
            </a:lvl4pPr>
            <a:lvl5pPr>
              <a:defRPr sz="975"/>
            </a:lvl5pPr>
            <a:lvl6pPr>
              <a:defRPr sz="975"/>
            </a:lvl6pPr>
            <a:lvl7pPr>
              <a:defRPr sz="975"/>
            </a:lvl7pPr>
            <a:lvl8pPr>
              <a:defRPr sz="975"/>
            </a:lvl8pPr>
            <a:lvl9pPr>
              <a:defRPr sz="975"/>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3483770" y="2217386"/>
            <a:ext cx="3031331" cy="924101"/>
          </a:xfrm>
        </p:spPr>
        <p:txBody>
          <a:bodyPr anchor="b"/>
          <a:lstStyle>
            <a:lvl1pPr marL="0" indent="0">
              <a:buNone/>
              <a:defRPr sz="1463" b="1"/>
            </a:lvl1pPr>
            <a:lvl2pPr marL="278606" indent="0">
              <a:buNone/>
              <a:defRPr sz="1219" b="1"/>
            </a:lvl2pPr>
            <a:lvl3pPr marL="557213" indent="0">
              <a:buNone/>
              <a:defRPr sz="1097" b="1"/>
            </a:lvl3pPr>
            <a:lvl4pPr marL="835819" indent="0">
              <a:buNone/>
              <a:defRPr sz="975" b="1"/>
            </a:lvl4pPr>
            <a:lvl5pPr marL="1114425" indent="0">
              <a:buNone/>
              <a:defRPr sz="975" b="1"/>
            </a:lvl5pPr>
            <a:lvl6pPr marL="1393031" indent="0">
              <a:buNone/>
              <a:defRPr sz="975" b="1"/>
            </a:lvl6pPr>
            <a:lvl7pPr marL="1671638" indent="0">
              <a:buNone/>
              <a:defRPr sz="975" b="1"/>
            </a:lvl7pPr>
            <a:lvl8pPr marL="1950244" indent="0">
              <a:buNone/>
              <a:defRPr sz="975" b="1"/>
            </a:lvl8pPr>
            <a:lvl9pPr marL="2228850" indent="0">
              <a:buNone/>
              <a:defRPr sz="975"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1463"/>
            </a:lvl1pPr>
            <a:lvl2pPr>
              <a:defRPr sz="1219"/>
            </a:lvl2pPr>
            <a:lvl3pPr>
              <a:defRPr sz="1097"/>
            </a:lvl3pPr>
            <a:lvl4pPr>
              <a:defRPr sz="975"/>
            </a:lvl4pPr>
            <a:lvl5pPr>
              <a:defRPr sz="975"/>
            </a:lvl5pPr>
            <a:lvl6pPr>
              <a:defRPr sz="975"/>
            </a:lvl6pPr>
            <a:lvl7pPr>
              <a:defRPr sz="975"/>
            </a:lvl7pPr>
            <a:lvl8pPr>
              <a:defRPr sz="975"/>
            </a:lvl8pPr>
            <a:lvl9pPr>
              <a:defRPr sz="975"/>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BC32E768-40B6-47E2-A34C-38AC637A4119}" type="datetimeFigureOut">
              <a:rPr lang="ja-JP" altLang="en-US"/>
              <a:pPr>
                <a:defRPr/>
              </a:pPr>
              <a:t>2023/2/1</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fld id="{22F33175-3E06-4E76-8E9A-765C65213E74}" type="slidenum">
              <a:rPr lang="ja-JP" altLang="en-US"/>
              <a:pPr/>
              <a:t>‹#›</a:t>
            </a:fld>
            <a:endParaRPr lang="ja-JP" altLang="en-US"/>
          </a:p>
        </p:txBody>
      </p:sp>
    </p:spTree>
    <p:extLst>
      <p:ext uri="{BB962C8B-B14F-4D97-AF65-F5344CB8AC3E}">
        <p14:creationId xmlns:p14="http://schemas.microsoft.com/office/powerpoint/2010/main" val="1726506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9EC0018D-A592-4F04-9436-5DF4815BB4DA}" type="datetimeFigureOut">
              <a:rPr lang="ja-JP" altLang="en-US"/>
              <a:pPr>
                <a:defRPr/>
              </a:pPr>
              <a:t>2023/2/1</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fld id="{5A2ED37F-71C1-43DE-80C8-E5854BAFD749}" type="slidenum">
              <a:rPr lang="ja-JP" altLang="en-US"/>
              <a:pPr/>
              <a:t>‹#›</a:t>
            </a:fld>
            <a:endParaRPr lang="ja-JP" altLang="en-US"/>
          </a:p>
        </p:txBody>
      </p:sp>
    </p:spTree>
    <p:extLst>
      <p:ext uri="{BB962C8B-B14F-4D97-AF65-F5344CB8AC3E}">
        <p14:creationId xmlns:p14="http://schemas.microsoft.com/office/powerpoint/2010/main" val="3525673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64E99201-D1B8-4F88-BC4B-5EDCED5D6123}" type="datetimeFigureOut">
              <a:rPr lang="ja-JP" altLang="en-US"/>
              <a:pPr>
                <a:defRPr/>
              </a:pPr>
              <a:t>2023/2/1</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fld id="{65FE1291-FA2D-471C-882E-3C2A1C06776F}" type="slidenum">
              <a:rPr lang="ja-JP" altLang="en-US"/>
              <a:pPr/>
              <a:t>‹#›</a:t>
            </a:fld>
            <a:endParaRPr lang="ja-JP" altLang="en-US"/>
          </a:p>
        </p:txBody>
      </p:sp>
    </p:spTree>
    <p:extLst>
      <p:ext uri="{BB962C8B-B14F-4D97-AF65-F5344CB8AC3E}">
        <p14:creationId xmlns:p14="http://schemas.microsoft.com/office/powerpoint/2010/main" val="3249639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42900" y="2311401"/>
            <a:ext cx="6172200" cy="6537502"/>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a:xfrm>
            <a:off x="342900" y="9181396"/>
            <a:ext cx="1600200" cy="527403"/>
          </a:xfrm>
          <a:prstGeom prst="rect">
            <a:avLst/>
          </a:prstGeom>
        </p:spPr>
        <p:txBody>
          <a:bodyPr/>
          <a:lstStyle>
            <a:lvl1pPr fontAlgn="auto">
              <a:spcBef>
                <a:spcPts val="0"/>
              </a:spcBef>
              <a:spcAft>
                <a:spcPts val="0"/>
              </a:spcAft>
              <a:defRPr>
                <a:latin typeface="+mn-lt"/>
                <a:ea typeface="+mn-ea"/>
              </a:defRPr>
            </a:lvl1pPr>
          </a:lstStyle>
          <a:p>
            <a:fld id="{5E0B7938-0274-4436-872B-A330246B0DD7}" type="datetimeFigureOut">
              <a:rPr kumimoji="1" lang="ja-JP" altLang="en-US" smtClean="0"/>
              <a:t>2023/2/1</a:t>
            </a:fld>
            <a:endParaRPr kumimoji="1" lang="ja-JP" altLang="en-US"/>
          </a:p>
        </p:txBody>
      </p:sp>
      <p:sp>
        <p:nvSpPr>
          <p:cNvPr id="5" name="フッター プレースホルダー 4"/>
          <p:cNvSpPr>
            <a:spLocks noGrp="1"/>
          </p:cNvSpPr>
          <p:nvPr>
            <p:ph type="ftr" sz="quarter" idx="11"/>
          </p:nvPr>
        </p:nvSpPr>
        <p:spPr>
          <a:xfrm>
            <a:off x="2343150" y="9181396"/>
            <a:ext cx="2171700" cy="527403"/>
          </a:xfrm>
          <a:prstGeom prst="rect">
            <a:avLst/>
          </a:prstGeom>
        </p:spPr>
        <p:txBody>
          <a:bodyPr/>
          <a:lstStyle>
            <a:lvl1pPr fontAlgn="auto">
              <a:spcBef>
                <a:spcPts val="0"/>
              </a:spcBef>
              <a:spcAft>
                <a:spcPts val="0"/>
              </a:spcAft>
              <a:defRPr>
                <a:latin typeface="+mn-lt"/>
                <a:ea typeface="+mn-ea"/>
              </a:defRPr>
            </a:lvl1pPr>
          </a:lstStyle>
          <a:p>
            <a:endParaRPr kumimoji="1" lang="ja-JP" altLang="en-US"/>
          </a:p>
        </p:txBody>
      </p:sp>
      <p:sp>
        <p:nvSpPr>
          <p:cNvPr id="6" name="スライド番号プレースホルダー 5"/>
          <p:cNvSpPr>
            <a:spLocks noGrp="1"/>
          </p:cNvSpPr>
          <p:nvPr>
            <p:ph type="sldNum" sz="quarter" idx="12"/>
          </p:nvPr>
        </p:nvSpPr>
        <p:spPr>
          <a:xfrm>
            <a:off x="4914900" y="9181396"/>
            <a:ext cx="1600200" cy="527403"/>
          </a:xfrm>
          <a:prstGeom prst="rect">
            <a:avLst/>
          </a:prstGeom>
        </p:spPr>
        <p:txBody>
          <a:bodyPr vert="horz" wrap="square" lIns="91440" tIns="45720" rIns="91440" bIns="45720" numCol="1" anchor="t" anchorCtr="0" compatLnSpc="1">
            <a:prstTxWarp prst="textNoShape">
              <a:avLst/>
            </a:prstTxWarp>
          </a:bodyPr>
          <a:lstStyle>
            <a:lvl1pPr>
              <a:defRPr/>
            </a:lvl1pPr>
          </a:lstStyle>
          <a:p>
            <a:fld id="{7F3B260E-640B-441A-9574-6BC76628212B}" type="slidenum">
              <a:rPr kumimoji="1" lang="ja-JP" altLang="en-US" smtClean="0"/>
              <a:t>‹#›</a:t>
            </a:fld>
            <a:endParaRPr kumimoji="1" lang="ja-JP" altLang="en-US"/>
          </a:p>
        </p:txBody>
      </p:sp>
    </p:spTree>
    <p:extLst>
      <p:ext uri="{BB962C8B-B14F-4D97-AF65-F5344CB8AC3E}">
        <p14:creationId xmlns:p14="http://schemas.microsoft.com/office/powerpoint/2010/main" val="1948414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6"/>
            <a:ext cx="2256235" cy="1678517"/>
          </a:xfrm>
        </p:spPr>
        <p:txBody>
          <a:bodyPr anchor="b"/>
          <a:lstStyle>
            <a:lvl1pPr algn="l">
              <a:defRPr sz="1219"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2681288" y="394406"/>
            <a:ext cx="3833813" cy="8454496"/>
          </a:xfrm>
        </p:spPr>
        <p:txBody>
          <a:bodyPr/>
          <a:lstStyle>
            <a:lvl1pPr>
              <a:defRPr sz="1950"/>
            </a:lvl1pPr>
            <a:lvl2pPr>
              <a:defRPr sz="1706"/>
            </a:lvl2pPr>
            <a:lvl3pPr>
              <a:defRPr sz="1463"/>
            </a:lvl3pPr>
            <a:lvl4pPr>
              <a:defRPr sz="1219"/>
            </a:lvl4pPr>
            <a:lvl5pPr>
              <a:defRPr sz="1219"/>
            </a:lvl5pPr>
            <a:lvl6pPr>
              <a:defRPr sz="1219"/>
            </a:lvl6pPr>
            <a:lvl7pPr>
              <a:defRPr sz="1219"/>
            </a:lvl7pPr>
            <a:lvl8pPr>
              <a:defRPr sz="1219"/>
            </a:lvl8pPr>
            <a:lvl9pPr>
              <a:defRPr sz="1219"/>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853"/>
            </a:lvl1pPr>
            <a:lvl2pPr marL="278606" indent="0">
              <a:buNone/>
              <a:defRPr sz="731"/>
            </a:lvl2pPr>
            <a:lvl3pPr marL="557213" indent="0">
              <a:buNone/>
              <a:defRPr sz="609"/>
            </a:lvl3pPr>
            <a:lvl4pPr marL="835819" indent="0">
              <a:buNone/>
              <a:defRPr sz="548"/>
            </a:lvl4pPr>
            <a:lvl5pPr marL="1114425" indent="0">
              <a:buNone/>
              <a:defRPr sz="548"/>
            </a:lvl5pPr>
            <a:lvl6pPr marL="1393031" indent="0">
              <a:buNone/>
              <a:defRPr sz="548"/>
            </a:lvl6pPr>
            <a:lvl7pPr marL="1671638" indent="0">
              <a:buNone/>
              <a:defRPr sz="548"/>
            </a:lvl7pPr>
            <a:lvl8pPr marL="1950244" indent="0">
              <a:buNone/>
              <a:defRPr sz="548"/>
            </a:lvl8pPr>
            <a:lvl9pPr marL="2228850" indent="0">
              <a:buNone/>
              <a:defRPr sz="548"/>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0412B692-F48A-4381-825F-89EE64778FB9}" type="datetimeFigureOut">
              <a:rPr lang="ja-JP" altLang="en-US"/>
              <a:pPr>
                <a:defRPr/>
              </a:pPr>
              <a:t>2023/2/1</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9C095207-1E10-4CB1-8D48-1247E2E18DF8}" type="slidenum">
              <a:rPr lang="ja-JP" altLang="en-US"/>
              <a:pPr/>
              <a:t>‹#›</a:t>
            </a:fld>
            <a:endParaRPr lang="ja-JP" altLang="en-US"/>
          </a:p>
        </p:txBody>
      </p:sp>
    </p:spTree>
    <p:extLst>
      <p:ext uri="{BB962C8B-B14F-4D97-AF65-F5344CB8AC3E}">
        <p14:creationId xmlns:p14="http://schemas.microsoft.com/office/powerpoint/2010/main" val="2171747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1"/>
          </a:xfrm>
        </p:spPr>
        <p:txBody>
          <a:bodyPr anchor="b"/>
          <a:lstStyle>
            <a:lvl1pPr algn="l">
              <a:defRPr sz="1219"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344216" y="885120"/>
            <a:ext cx="4114800" cy="5943600"/>
          </a:xfrm>
        </p:spPr>
        <p:txBody>
          <a:bodyPr rtlCol="0">
            <a:normAutofit/>
          </a:bodyPr>
          <a:lstStyle>
            <a:lvl1pPr marL="0" indent="0">
              <a:buNone/>
              <a:defRPr sz="1950"/>
            </a:lvl1pPr>
            <a:lvl2pPr marL="278606" indent="0">
              <a:buNone/>
              <a:defRPr sz="1706"/>
            </a:lvl2pPr>
            <a:lvl3pPr marL="557213" indent="0">
              <a:buNone/>
              <a:defRPr sz="1463"/>
            </a:lvl3pPr>
            <a:lvl4pPr marL="835819" indent="0">
              <a:buNone/>
              <a:defRPr sz="1219"/>
            </a:lvl4pPr>
            <a:lvl5pPr marL="1114425" indent="0">
              <a:buNone/>
              <a:defRPr sz="1219"/>
            </a:lvl5pPr>
            <a:lvl6pPr marL="1393031" indent="0">
              <a:buNone/>
              <a:defRPr sz="1219"/>
            </a:lvl6pPr>
            <a:lvl7pPr marL="1671638" indent="0">
              <a:buNone/>
              <a:defRPr sz="1219"/>
            </a:lvl7pPr>
            <a:lvl8pPr marL="1950244" indent="0">
              <a:buNone/>
              <a:defRPr sz="1219"/>
            </a:lvl8pPr>
            <a:lvl9pPr marL="2228850" indent="0">
              <a:buNone/>
              <a:defRPr sz="1219"/>
            </a:lvl9pPr>
          </a:lstStyle>
          <a:p>
            <a:pPr lvl="0"/>
            <a:r>
              <a:rPr lang="ja-JP" altLang="en-US" noProof="0" smtClean="0"/>
              <a:t>図を追加</a:t>
            </a:r>
          </a:p>
        </p:txBody>
      </p:sp>
      <p:sp>
        <p:nvSpPr>
          <p:cNvPr id="4" name="テキスト プレースホルダー 3"/>
          <p:cNvSpPr>
            <a:spLocks noGrp="1"/>
          </p:cNvSpPr>
          <p:nvPr>
            <p:ph type="body" sz="half" idx="2"/>
          </p:nvPr>
        </p:nvSpPr>
        <p:spPr>
          <a:xfrm>
            <a:off x="1344216" y="7752821"/>
            <a:ext cx="4114800" cy="1162579"/>
          </a:xfrm>
        </p:spPr>
        <p:txBody>
          <a:bodyPr/>
          <a:lstStyle>
            <a:lvl1pPr marL="0" indent="0">
              <a:buNone/>
              <a:defRPr sz="853"/>
            </a:lvl1pPr>
            <a:lvl2pPr marL="278606" indent="0">
              <a:buNone/>
              <a:defRPr sz="731"/>
            </a:lvl2pPr>
            <a:lvl3pPr marL="557213" indent="0">
              <a:buNone/>
              <a:defRPr sz="609"/>
            </a:lvl3pPr>
            <a:lvl4pPr marL="835819" indent="0">
              <a:buNone/>
              <a:defRPr sz="548"/>
            </a:lvl4pPr>
            <a:lvl5pPr marL="1114425" indent="0">
              <a:buNone/>
              <a:defRPr sz="548"/>
            </a:lvl5pPr>
            <a:lvl6pPr marL="1393031" indent="0">
              <a:buNone/>
              <a:defRPr sz="548"/>
            </a:lvl6pPr>
            <a:lvl7pPr marL="1671638" indent="0">
              <a:buNone/>
              <a:defRPr sz="548"/>
            </a:lvl7pPr>
            <a:lvl8pPr marL="1950244" indent="0">
              <a:buNone/>
              <a:defRPr sz="548"/>
            </a:lvl8pPr>
            <a:lvl9pPr marL="2228850" indent="0">
              <a:buNone/>
              <a:defRPr sz="548"/>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A96FB9DC-5F74-4459-B79A-455ABEC08410}" type="datetimeFigureOut">
              <a:rPr lang="ja-JP" altLang="en-US"/>
              <a:pPr>
                <a:defRPr/>
              </a:pPr>
              <a:t>2023/2/1</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1EE0599D-5E98-4F99-B0C8-E2C33E78B8A7}" type="slidenum">
              <a:rPr lang="ja-JP" altLang="en-US"/>
              <a:pPr/>
              <a:t>‹#›</a:t>
            </a:fld>
            <a:endParaRPr lang="ja-JP" altLang="en-US"/>
          </a:p>
        </p:txBody>
      </p:sp>
    </p:spTree>
    <p:extLst>
      <p:ext uri="{BB962C8B-B14F-4D97-AF65-F5344CB8AC3E}">
        <p14:creationId xmlns:p14="http://schemas.microsoft.com/office/powerpoint/2010/main" val="2409284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0AA6B398-32E9-41ED-8905-E468A7008A9E}" type="datetimeFigureOut">
              <a:rPr lang="ja-JP" altLang="en-US"/>
              <a:pPr>
                <a:defRPr/>
              </a:pPr>
              <a:t>2023/2/1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36945924-3FF7-4F54-9573-E6CBE23B0910}" type="slidenum">
              <a:rPr lang="ja-JP" altLang="en-US"/>
              <a:pPr/>
              <a:t>‹#›</a:t>
            </a:fld>
            <a:endParaRPr lang="ja-JP" altLang="en-US"/>
          </a:p>
        </p:txBody>
      </p:sp>
    </p:spTree>
    <p:extLst>
      <p:ext uri="{BB962C8B-B14F-4D97-AF65-F5344CB8AC3E}">
        <p14:creationId xmlns:p14="http://schemas.microsoft.com/office/powerpoint/2010/main" val="123865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0"/>
            <a:ext cx="1543050" cy="8452203"/>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42900" y="396700"/>
            <a:ext cx="4514850" cy="845220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726D565E-433B-41BE-A598-DE5FB69944E7}" type="datetimeFigureOut">
              <a:rPr lang="ja-JP" altLang="en-US"/>
              <a:pPr>
                <a:defRPr/>
              </a:pPr>
              <a:t>2023/2/1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B607887B-4466-4250-81FB-2720192516BA}" type="slidenum">
              <a:rPr lang="ja-JP" altLang="en-US"/>
              <a:pPr/>
              <a:t>‹#›</a:t>
            </a:fld>
            <a:endParaRPr lang="ja-JP" altLang="en-US"/>
          </a:p>
        </p:txBody>
      </p:sp>
    </p:spTree>
    <p:extLst>
      <p:ext uri="{BB962C8B-B14F-4D97-AF65-F5344CB8AC3E}">
        <p14:creationId xmlns:p14="http://schemas.microsoft.com/office/powerpoint/2010/main" val="562041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1"/>
            <a:ext cx="5829300" cy="2123370"/>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278606" indent="0" algn="ctr">
              <a:buNone/>
              <a:defRPr>
                <a:solidFill>
                  <a:schemeClr val="tx1">
                    <a:tint val="75000"/>
                  </a:schemeClr>
                </a:solidFill>
              </a:defRPr>
            </a:lvl2pPr>
            <a:lvl3pPr marL="557213" indent="0" algn="ctr">
              <a:buNone/>
              <a:defRPr>
                <a:solidFill>
                  <a:schemeClr val="tx1">
                    <a:tint val="75000"/>
                  </a:schemeClr>
                </a:solidFill>
              </a:defRPr>
            </a:lvl3pPr>
            <a:lvl4pPr marL="835819" indent="0" algn="ctr">
              <a:buNone/>
              <a:defRPr>
                <a:solidFill>
                  <a:schemeClr val="tx1">
                    <a:tint val="75000"/>
                  </a:schemeClr>
                </a:solidFill>
              </a:defRPr>
            </a:lvl4pPr>
            <a:lvl5pPr marL="1114425" indent="0" algn="ctr">
              <a:buNone/>
              <a:defRPr>
                <a:solidFill>
                  <a:schemeClr val="tx1">
                    <a:tint val="75000"/>
                  </a:schemeClr>
                </a:solidFill>
              </a:defRPr>
            </a:lvl5pPr>
            <a:lvl6pPr marL="1393031" indent="0" algn="ctr">
              <a:buNone/>
              <a:defRPr>
                <a:solidFill>
                  <a:schemeClr val="tx1">
                    <a:tint val="75000"/>
                  </a:schemeClr>
                </a:solidFill>
              </a:defRPr>
            </a:lvl6pPr>
            <a:lvl7pPr marL="1671638" indent="0" algn="ctr">
              <a:buNone/>
              <a:defRPr>
                <a:solidFill>
                  <a:schemeClr val="tx1">
                    <a:tint val="75000"/>
                  </a:schemeClr>
                </a:solidFill>
              </a:defRPr>
            </a:lvl7pPr>
            <a:lvl8pPr marL="1950244" indent="0" algn="ctr">
              <a:buNone/>
              <a:defRPr>
                <a:solidFill>
                  <a:schemeClr val="tx1">
                    <a:tint val="75000"/>
                  </a:schemeClr>
                </a:solidFill>
              </a:defRPr>
            </a:lvl8pPr>
            <a:lvl9pPr marL="222885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19A80D54-42F6-42B1-BEA0-6101EE51B8EE}" type="datetimeFigureOut">
              <a:rPr lang="ja-JP" altLang="en-US"/>
              <a:pPr>
                <a:defRPr/>
              </a:pPr>
              <a:t>2023/2/1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68AC44D3-D43E-46BF-A19C-6B1B14091DC0}" type="slidenum">
              <a:rPr lang="ja-JP" altLang="en-US"/>
              <a:pPr/>
              <a:t>‹#›</a:t>
            </a:fld>
            <a:endParaRPr lang="ja-JP" altLang="en-US"/>
          </a:p>
        </p:txBody>
      </p:sp>
    </p:spTree>
    <p:extLst>
      <p:ext uri="{BB962C8B-B14F-4D97-AF65-F5344CB8AC3E}">
        <p14:creationId xmlns:p14="http://schemas.microsoft.com/office/powerpoint/2010/main" val="1754409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173A4FC9-B520-4259-9503-8651F2162A90}" type="datetimeFigureOut">
              <a:rPr lang="ja-JP" altLang="en-US"/>
              <a:pPr>
                <a:defRPr/>
              </a:pPr>
              <a:t>2023/2/1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221816E4-418B-4B32-B75D-B91D9F2073C2}" type="slidenum">
              <a:rPr lang="ja-JP" altLang="en-US"/>
              <a:pPr/>
              <a:t>‹#›</a:t>
            </a:fld>
            <a:endParaRPr lang="ja-JP" altLang="en-US"/>
          </a:p>
        </p:txBody>
      </p:sp>
    </p:spTree>
    <p:extLst>
      <p:ext uri="{BB962C8B-B14F-4D97-AF65-F5344CB8AC3E}">
        <p14:creationId xmlns:p14="http://schemas.microsoft.com/office/powerpoint/2010/main" val="2429078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4"/>
            <a:ext cx="5829300" cy="1967442"/>
          </a:xfrm>
        </p:spPr>
        <p:txBody>
          <a:bodyPr anchor="t"/>
          <a:lstStyle>
            <a:lvl1pPr algn="l">
              <a:defRPr sz="2438"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541735" y="4198587"/>
            <a:ext cx="5829300" cy="2166937"/>
          </a:xfrm>
        </p:spPr>
        <p:txBody>
          <a:bodyPr anchor="b"/>
          <a:lstStyle>
            <a:lvl1pPr marL="0" indent="0">
              <a:buNone/>
              <a:defRPr sz="1219">
                <a:solidFill>
                  <a:schemeClr val="tx1">
                    <a:tint val="75000"/>
                  </a:schemeClr>
                </a:solidFill>
              </a:defRPr>
            </a:lvl1pPr>
            <a:lvl2pPr marL="278606" indent="0">
              <a:buNone/>
              <a:defRPr sz="1097">
                <a:solidFill>
                  <a:schemeClr val="tx1">
                    <a:tint val="75000"/>
                  </a:schemeClr>
                </a:solidFill>
              </a:defRPr>
            </a:lvl2pPr>
            <a:lvl3pPr marL="557213" indent="0">
              <a:buNone/>
              <a:defRPr sz="975">
                <a:solidFill>
                  <a:schemeClr val="tx1">
                    <a:tint val="75000"/>
                  </a:schemeClr>
                </a:solidFill>
              </a:defRPr>
            </a:lvl3pPr>
            <a:lvl4pPr marL="835819" indent="0">
              <a:buNone/>
              <a:defRPr sz="853">
                <a:solidFill>
                  <a:schemeClr val="tx1">
                    <a:tint val="75000"/>
                  </a:schemeClr>
                </a:solidFill>
              </a:defRPr>
            </a:lvl4pPr>
            <a:lvl5pPr marL="1114425" indent="0">
              <a:buNone/>
              <a:defRPr sz="853">
                <a:solidFill>
                  <a:schemeClr val="tx1">
                    <a:tint val="75000"/>
                  </a:schemeClr>
                </a:solidFill>
              </a:defRPr>
            </a:lvl5pPr>
            <a:lvl6pPr marL="1393031" indent="0">
              <a:buNone/>
              <a:defRPr sz="853">
                <a:solidFill>
                  <a:schemeClr val="tx1">
                    <a:tint val="75000"/>
                  </a:schemeClr>
                </a:solidFill>
              </a:defRPr>
            </a:lvl6pPr>
            <a:lvl7pPr marL="1671638" indent="0">
              <a:buNone/>
              <a:defRPr sz="853">
                <a:solidFill>
                  <a:schemeClr val="tx1">
                    <a:tint val="75000"/>
                  </a:schemeClr>
                </a:solidFill>
              </a:defRPr>
            </a:lvl7pPr>
            <a:lvl8pPr marL="1950244" indent="0">
              <a:buNone/>
              <a:defRPr sz="853">
                <a:solidFill>
                  <a:schemeClr val="tx1">
                    <a:tint val="75000"/>
                  </a:schemeClr>
                </a:solidFill>
              </a:defRPr>
            </a:lvl8pPr>
            <a:lvl9pPr marL="2228850" indent="0">
              <a:buNone/>
              <a:defRPr sz="853">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C4790208-EE40-45BF-8DB2-366D05DDEA22}" type="datetimeFigureOut">
              <a:rPr lang="ja-JP" altLang="en-US"/>
              <a:pPr>
                <a:defRPr/>
              </a:pPr>
              <a:t>2023/2/1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73400FDA-75BF-4A83-8F47-57F817511F8A}" type="slidenum">
              <a:rPr lang="ja-JP" altLang="en-US"/>
              <a:pPr/>
              <a:t>‹#›</a:t>
            </a:fld>
            <a:endParaRPr lang="ja-JP" altLang="en-US"/>
          </a:p>
        </p:txBody>
      </p:sp>
    </p:spTree>
    <p:extLst>
      <p:ext uri="{BB962C8B-B14F-4D97-AF65-F5344CB8AC3E}">
        <p14:creationId xmlns:p14="http://schemas.microsoft.com/office/powerpoint/2010/main" val="8159743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42900" y="2311401"/>
            <a:ext cx="3028950" cy="6537502"/>
          </a:xfrm>
        </p:spPr>
        <p:txBody>
          <a:bodyPr/>
          <a:lstStyle>
            <a:lvl1pPr>
              <a:defRPr sz="1706"/>
            </a:lvl1pPr>
            <a:lvl2pPr>
              <a:defRPr sz="1463"/>
            </a:lvl2pPr>
            <a:lvl3pPr>
              <a:defRPr sz="1219"/>
            </a:lvl3pPr>
            <a:lvl4pPr>
              <a:defRPr sz="1097"/>
            </a:lvl4pPr>
            <a:lvl5pPr>
              <a:defRPr sz="1097"/>
            </a:lvl5pPr>
            <a:lvl6pPr>
              <a:defRPr sz="1097"/>
            </a:lvl6pPr>
            <a:lvl7pPr>
              <a:defRPr sz="1097"/>
            </a:lvl7pPr>
            <a:lvl8pPr>
              <a:defRPr sz="1097"/>
            </a:lvl8pPr>
            <a:lvl9pPr>
              <a:defRPr sz="109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486150" y="2311401"/>
            <a:ext cx="3028950" cy="6537502"/>
          </a:xfrm>
        </p:spPr>
        <p:txBody>
          <a:bodyPr/>
          <a:lstStyle>
            <a:lvl1pPr>
              <a:defRPr sz="1706"/>
            </a:lvl1pPr>
            <a:lvl2pPr>
              <a:defRPr sz="1463"/>
            </a:lvl2pPr>
            <a:lvl3pPr>
              <a:defRPr sz="1219"/>
            </a:lvl3pPr>
            <a:lvl4pPr>
              <a:defRPr sz="1097"/>
            </a:lvl4pPr>
            <a:lvl5pPr>
              <a:defRPr sz="1097"/>
            </a:lvl5pPr>
            <a:lvl6pPr>
              <a:defRPr sz="1097"/>
            </a:lvl6pPr>
            <a:lvl7pPr>
              <a:defRPr sz="1097"/>
            </a:lvl7pPr>
            <a:lvl8pPr>
              <a:defRPr sz="1097"/>
            </a:lvl8pPr>
            <a:lvl9pPr>
              <a:defRPr sz="109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9191FBBF-F55D-4781-B9D4-23AB454648DD}" type="datetimeFigureOut">
              <a:rPr lang="ja-JP" altLang="en-US"/>
              <a:pPr>
                <a:defRPr/>
              </a:pPr>
              <a:t>2023/2/1</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F200C46C-F1CE-4004-B5EE-C41680E9EC21}" type="slidenum">
              <a:rPr lang="ja-JP" altLang="en-US"/>
              <a:pPr/>
              <a:t>‹#›</a:t>
            </a:fld>
            <a:endParaRPr lang="ja-JP" altLang="en-US"/>
          </a:p>
        </p:txBody>
      </p:sp>
    </p:spTree>
    <p:extLst>
      <p:ext uri="{BB962C8B-B14F-4D97-AF65-F5344CB8AC3E}">
        <p14:creationId xmlns:p14="http://schemas.microsoft.com/office/powerpoint/2010/main" val="567710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342900" y="2217386"/>
            <a:ext cx="3030141" cy="924101"/>
          </a:xfrm>
        </p:spPr>
        <p:txBody>
          <a:bodyPr anchor="b"/>
          <a:lstStyle>
            <a:lvl1pPr marL="0" indent="0">
              <a:buNone/>
              <a:defRPr sz="1463" b="1"/>
            </a:lvl1pPr>
            <a:lvl2pPr marL="278606" indent="0">
              <a:buNone/>
              <a:defRPr sz="1219" b="1"/>
            </a:lvl2pPr>
            <a:lvl3pPr marL="557213" indent="0">
              <a:buNone/>
              <a:defRPr sz="1097" b="1"/>
            </a:lvl3pPr>
            <a:lvl4pPr marL="835819" indent="0">
              <a:buNone/>
              <a:defRPr sz="975" b="1"/>
            </a:lvl4pPr>
            <a:lvl5pPr marL="1114425" indent="0">
              <a:buNone/>
              <a:defRPr sz="975" b="1"/>
            </a:lvl5pPr>
            <a:lvl6pPr marL="1393031" indent="0">
              <a:buNone/>
              <a:defRPr sz="975" b="1"/>
            </a:lvl6pPr>
            <a:lvl7pPr marL="1671638" indent="0">
              <a:buNone/>
              <a:defRPr sz="975" b="1"/>
            </a:lvl7pPr>
            <a:lvl8pPr marL="1950244" indent="0">
              <a:buNone/>
              <a:defRPr sz="975" b="1"/>
            </a:lvl8pPr>
            <a:lvl9pPr marL="2228850" indent="0">
              <a:buNone/>
              <a:defRPr sz="975"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1463"/>
            </a:lvl1pPr>
            <a:lvl2pPr>
              <a:defRPr sz="1219"/>
            </a:lvl2pPr>
            <a:lvl3pPr>
              <a:defRPr sz="1097"/>
            </a:lvl3pPr>
            <a:lvl4pPr>
              <a:defRPr sz="975"/>
            </a:lvl4pPr>
            <a:lvl5pPr>
              <a:defRPr sz="975"/>
            </a:lvl5pPr>
            <a:lvl6pPr>
              <a:defRPr sz="975"/>
            </a:lvl6pPr>
            <a:lvl7pPr>
              <a:defRPr sz="975"/>
            </a:lvl7pPr>
            <a:lvl8pPr>
              <a:defRPr sz="975"/>
            </a:lvl8pPr>
            <a:lvl9pPr>
              <a:defRPr sz="975"/>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3483770" y="2217386"/>
            <a:ext cx="3031331" cy="924101"/>
          </a:xfrm>
        </p:spPr>
        <p:txBody>
          <a:bodyPr anchor="b"/>
          <a:lstStyle>
            <a:lvl1pPr marL="0" indent="0">
              <a:buNone/>
              <a:defRPr sz="1463" b="1"/>
            </a:lvl1pPr>
            <a:lvl2pPr marL="278606" indent="0">
              <a:buNone/>
              <a:defRPr sz="1219" b="1"/>
            </a:lvl2pPr>
            <a:lvl3pPr marL="557213" indent="0">
              <a:buNone/>
              <a:defRPr sz="1097" b="1"/>
            </a:lvl3pPr>
            <a:lvl4pPr marL="835819" indent="0">
              <a:buNone/>
              <a:defRPr sz="975" b="1"/>
            </a:lvl4pPr>
            <a:lvl5pPr marL="1114425" indent="0">
              <a:buNone/>
              <a:defRPr sz="975" b="1"/>
            </a:lvl5pPr>
            <a:lvl6pPr marL="1393031" indent="0">
              <a:buNone/>
              <a:defRPr sz="975" b="1"/>
            </a:lvl6pPr>
            <a:lvl7pPr marL="1671638" indent="0">
              <a:buNone/>
              <a:defRPr sz="975" b="1"/>
            </a:lvl7pPr>
            <a:lvl8pPr marL="1950244" indent="0">
              <a:buNone/>
              <a:defRPr sz="975" b="1"/>
            </a:lvl8pPr>
            <a:lvl9pPr marL="2228850" indent="0">
              <a:buNone/>
              <a:defRPr sz="975"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1463"/>
            </a:lvl1pPr>
            <a:lvl2pPr>
              <a:defRPr sz="1219"/>
            </a:lvl2pPr>
            <a:lvl3pPr>
              <a:defRPr sz="1097"/>
            </a:lvl3pPr>
            <a:lvl4pPr>
              <a:defRPr sz="975"/>
            </a:lvl4pPr>
            <a:lvl5pPr>
              <a:defRPr sz="975"/>
            </a:lvl5pPr>
            <a:lvl6pPr>
              <a:defRPr sz="975"/>
            </a:lvl6pPr>
            <a:lvl7pPr>
              <a:defRPr sz="975"/>
            </a:lvl7pPr>
            <a:lvl8pPr>
              <a:defRPr sz="975"/>
            </a:lvl8pPr>
            <a:lvl9pPr>
              <a:defRPr sz="975"/>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CF90EC59-292F-4FC1-A6C6-7B8E49BFF5EC}" type="datetimeFigureOut">
              <a:rPr lang="ja-JP" altLang="en-US"/>
              <a:pPr>
                <a:defRPr/>
              </a:pPr>
              <a:t>2023/2/1</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fld id="{5674B4A1-1A1E-4876-A686-9B265437C813}" type="slidenum">
              <a:rPr lang="ja-JP" altLang="en-US"/>
              <a:pPr/>
              <a:t>‹#›</a:t>
            </a:fld>
            <a:endParaRPr lang="ja-JP" altLang="en-US"/>
          </a:p>
        </p:txBody>
      </p:sp>
    </p:spTree>
    <p:extLst>
      <p:ext uri="{BB962C8B-B14F-4D97-AF65-F5344CB8AC3E}">
        <p14:creationId xmlns:p14="http://schemas.microsoft.com/office/powerpoint/2010/main" val="31921688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899F5733-A7DA-48FB-AE46-1B84963A3274}" type="datetimeFigureOut">
              <a:rPr lang="ja-JP" altLang="en-US"/>
              <a:pPr>
                <a:defRPr/>
              </a:pPr>
              <a:t>2023/2/1</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fld id="{E952A8E2-4B4B-41D1-9D2D-641CF7891112}" type="slidenum">
              <a:rPr lang="ja-JP" altLang="en-US"/>
              <a:pPr/>
              <a:t>‹#›</a:t>
            </a:fld>
            <a:endParaRPr lang="ja-JP" altLang="en-US"/>
          </a:p>
        </p:txBody>
      </p:sp>
    </p:spTree>
    <p:extLst>
      <p:ext uri="{BB962C8B-B14F-4D97-AF65-F5344CB8AC3E}">
        <p14:creationId xmlns:p14="http://schemas.microsoft.com/office/powerpoint/2010/main" val="3500706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4"/>
            <a:ext cx="5829300" cy="1967442"/>
          </a:xfrm>
          <a:prstGeom prst="rect">
            <a:avLst/>
          </a:prstGeom>
        </p:spPr>
        <p:txBody>
          <a:bodyPr anchor="t"/>
          <a:lstStyle>
            <a:lvl1pPr algn="l">
              <a:defRPr sz="2438"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541735" y="4198587"/>
            <a:ext cx="5829300" cy="2166937"/>
          </a:xfrm>
          <a:prstGeom prst="rect">
            <a:avLst/>
          </a:prstGeom>
        </p:spPr>
        <p:txBody>
          <a:bodyPr anchor="b"/>
          <a:lstStyle>
            <a:lvl1pPr marL="0" indent="0">
              <a:buNone/>
              <a:defRPr sz="1219">
                <a:solidFill>
                  <a:schemeClr val="tx1">
                    <a:tint val="75000"/>
                  </a:schemeClr>
                </a:solidFill>
              </a:defRPr>
            </a:lvl1pPr>
            <a:lvl2pPr marL="278606" indent="0">
              <a:buNone/>
              <a:defRPr sz="1097">
                <a:solidFill>
                  <a:schemeClr val="tx1">
                    <a:tint val="75000"/>
                  </a:schemeClr>
                </a:solidFill>
              </a:defRPr>
            </a:lvl2pPr>
            <a:lvl3pPr marL="557213" indent="0">
              <a:buNone/>
              <a:defRPr sz="975">
                <a:solidFill>
                  <a:schemeClr val="tx1">
                    <a:tint val="75000"/>
                  </a:schemeClr>
                </a:solidFill>
              </a:defRPr>
            </a:lvl3pPr>
            <a:lvl4pPr marL="835819" indent="0">
              <a:buNone/>
              <a:defRPr sz="853">
                <a:solidFill>
                  <a:schemeClr val="tx1">
                    <a:tint val="75000"/>
                  </a:schemeClr>
                </a:solidFill>
              </a:defRPr>
            </a:lvl4pPr>
            <a:lvl5pPr marL="1114425" indent="0">
              <a:buNone/>
              <a:defRPr sz="853">
                <a:solidFill>
                  <a:schemeClr val="tx1">
                    <a:tint val="75000"/>
                  </a:schemeClr>
                </a:solidFill>
              </a:defRPr>
            </a:lvl5pPr>
            <a:lvl6pPr marL="1393031" indent="0">
              <a:buNone/>
              <a:defRPr sz="853">
                <a:solidFill>
                  <a:schemeClr val="tx1">
                    <a:tint val="75000"/>
                  </a:schemeClr>
                </a:solidFill>
              </a:defRPr>
            </a:lvl6pPr>
            <a:lvl7pPr marL="1671638" indent="0">
              <a:buNone/>
              <a:defRPr sz="853">
                <a:solidFill>
                  <a:schemeClr val="tx1">
                    <a:tint val="75000"/>
                  </a:schemeClr>
                </a:solidFill>
              </a:defRPr>
            </a:lvl7pPr>
            <a:lvl8pPr marL="1950244" indent="0">
              <a:buNone/>
              <a:defRPr sz="853">
                <a:solidFill>
                  <a:schemeClr val="tx1">
                    <a:tint val="75000"/>
                  </a:schemeClr>
                </a:solidFill>
              </a:defRPr>
            </a:lvl8pPr>
            <a:lvl9pPr marL="2228850" indent="0">
              <a:buNone/>
              <a:defRPr sz="853">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a:xfrm>
            <a:off x="342900" y="9181396"/>
            <a:ext cx="1600200" cy="527403"/>
          </a:xfrm>
          <a:prstGeom prst="rect">
            <a:avLst/>
          </a:prstGeom>
        </p:spPr>
        <p:txBody>
          <a:bodyPr/>
          <a:lstStyle>
            <a:lvl1pPr fontAlgn="auto">
              <a:spcBef>
                <a:spcPts val="0"/>
              </a:spcBef>
              <a:spcAft>
                <a:spcPts val="0"/>
              </a:spcAft>
              <a:defRPr>
                <a:latin typeface="+mn-lt"/>
                <a:ea typeface="+mn-ea"/>
              </a:defRPr>
            </a:lvl1pPr>
          </a:lstStyle>
          <a:p>
            <a:fld id="{5E0B7938-0274-4436-872B-A330246B0DD7}" type="datetimeFigureOut">
              <a:rPr kumimoji="1" lang="ja-JP" altLang="en-US" smtClean="0"/>
              <a:t>2023/2/1</a:t>
            </a:fld>
            <a:endParaRPr kumimoji="1" lang="ja-JP" altLang="en-US"/>
          </a:p>
        </p:txBody>
      </p:sp>
      <p:sp>
        <p:nvSpPr>
          <p:cNvPr id="5" name="フッター プレースホルダー 4"/>
          <p:cNvSpPr>
            <a:spLocks noGrp="1"/>
          </p:cNvSpPr>
          <p:nvPr>
            <p:ph type="ftr" sz="quarter" idx="11"/>
          </p:nvPr>
        </p:nvSpPr>
        <p:spPr>
          <a:xfrm>
            <a:off x="2343150" y="9181396"/>
            <a:ext cx="2171700" cy="527403"/>
          </a:xfrm>
          <a:prstGeom prst="rect">
            <a:avLst/>
          </a:prstGeom>
        </p:spPr>
        <p:txBody>
          <a:bodyPr/>
          <a:lstStyle>
            <a:lvl1pPr fontAlgn="auto">
              <a:spcBef>
                <a:spcPts val="0"/>
              </a:spcBef>
              <a:spcAft>
                <a:spcPts val="0"/>
              </a:spcAft>
              <a:defRPr>
                <a:latin typeface="+mn-lt"/>
                <a:ea typeface="+mn-ea"/>
              </a:defRPr>
            </a:lvl1pPr>
          </a:lstStyle>
          <a:p>
            <a:endParaRPr kumimoji="1" lang="ja-JP" altLang="en-US"/>
          </a:p>
        </p:txBody>
      </p:sp>
      <p:sp>
        <p:nvSpPr>
          <p:cNvPr id="6" name="スライド番号プレースホルダー 5"/>
          <p:cNvSpPr>
            <a:spLocks noGrp="1"/>
          </p:cNvSpPr>
          <p:nvPr>
            <p:ph type="sldNum" sz="quarter" idx="12"/>
          </p:nvPr>
        </p:nvSpPr>
        <p:spPr>
          <a:xfrm>
            <a:off x="4914900" y="9181396"/>
            <a:ext cx="1600200" cy="527403"/>
          </a:xfrm>
          <a:prstGeom prst="rect">
            <a:avLst/>
          </a:prstGeom>
        </p:spPr>
        <p:txBody>
          <a:bodyPr vert="horz" wrap="square" lIns="91440" tIns="45720" rIns="91440" bIns="45720" numCol="1" anchor="t" anchorCtr="0" compatLnSpc="1">
            <a:prstTxWarp prst="textNoShape">
              <a:avLst/>
            </a:prstTxWarp>
          </a:bodyPr>
          <a:lstStyle>
            <a:lvl1pPr>
              <a:defRPr/>
            </a:lvl1pPr>
          </a:lstStyle>
          <a:p>
            <a:fld id="{7F3B260E-640B-441A-9574-6BC76628212B}" type="slidenum">
              <a:rPr kumimoji="1" lang="ja-JP" altLang="en-US" smtClean="0"/>
              <a:t>‹#›</a:t>
            </a:fld>
            <a:endParaRPr kumimoji="1" lang="ja-JP" altLang="en-US"/>
          </a:p>
        </p:txBody>
      </p:sp>
    </p:spTree>
    <p:extLst>
      <p:ext uri="{BB962C8B-B14F-4D97-AF65-F5344CB8AC3E}">
        <p14:creationId xmlns:p14="http://schemas.microsoft.com/office/powerpoint/2010/main" val="15329868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6EE2ED63-F329-405E-85CE-916D7162C30E}" type="datetimeFigureOut">
              <a:rPr lang="ja-JP" altLang="en-US"/>
              <a:pPr>
                <a:defRPr/>
              </a:pPr>
              <a:t>2023/2/1</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fld id="{72A1F0C4-B7F4-45BD-B6DF-799E9E3C45A9}" type="slidenum">
              <a:rPr lang="ja-JP" altLang="en-US"/>
              <a:pPr/>
              <a:t>‹#›</a:t>
            </a:fld>
            <a:endParaRPr lang="ja-JP" altLang="en-US"/>
          </a:p>
        </p:txBody>
      </p:sp>
    </p:spTree>
    <p:extLst>
      <p:ext uri="{BB962C8B-B14F-4D97-AF65-F5344CB8AC3E}">
        <p14:creationId xmlns:p14="http://schemas.microsoft.com/office/powerpoint/2010/main" val="11426029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6"/>
            <a:ext cx="2256235" cy="1678517"/>
          </a:xfrm>
        </p:spPr>
        <p:txBody>
          <a:bodyPr anchor="b"/>
          <a:lstStyle>
            <a:lvl1pPr algn="l">
              <a:defRPr sz="1219"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2681288" y="394406"/>
            <a:ext cx="3833813" cy="8454496"/>
          </a:xfrm>
        </p:spPr>
        <p:txBody>
          <a:bodyPr/>
          <a:lstStyle>
            <a:lvl1pPr>
              <a:defRPr sz="1950"/>
            </a:lvl1pPr>
            <a:lvl2pPr>
              <a:defRPr sz="1706"/>
            </a:lvl2pPr>
            <a:lvl3pPr>
              <a:defRPr sz="1463"/>
            </a:lvl3pPr>
            <a:lvl4pPr>
              <a:defRPr sz="1219"/>
            </a:lvl4pPr>
            <a:lvl5pPr>
              <a:defRPr sz="1219"/>
            </a:lvl5pPr>
            <a:lvl6pPr>
              <a:defRPr sz="1219"/>
            </a:lvl6pPr>
            <a:lvl7pPr>
              <a:defRPr sz="1219"/>
            </a:lvl7pPr>
            <a:lvl8pPr>
              <a:defRPr sz="1219"/>
            </a:lvl8pPr>
            <a:lvl9pPr>
              <a:defRPr sz="1219"/>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853"/>
            </a:lvl1pPr>
            <a:lvl2pPr marL="278606" indent="0">
              <a:buNone/>
              <a:defRPr sz="731"/>
            </a:lvl2pPr>
            <a:lvl3pPr marL="557213" indent="0">
              <a:buNone/>
              <a:defRPr sz="609"/>
            </a:lvl3pPr>
            <a:lvl4pPr marL="835819" indent="0">
              <a:buNone/>
              <a:defRPr sz="548"/>
            </a:lvl4pPr>
            <a:lvl5pPr marL="1114425" indent="0">
              <a:buNone/>
              <a:defRPr sz="548"/>
            </a:lvl5pPr>
            <a:lvl6pPr marL="1393031" indent="0">
              <a:buNone/>
              <a:defRPr sz="548"/>
            </a:lvl6pPr>
            <a:lvl7pPr marL="1671638" indent="0">
              <a:buNone/>
              <a:defRPr sz="548"/>
            </a:lvl7pPr>
            <a:lvl8pPr marL="1950244" indent="0">
              <a:buNone/>
              <a:defRPr sz="548"/>
            </a:lvl8pPr>
            <a:lvl9pPr marL="2228850" indent="0">
              <a:buNone/>
              <a:defRPr sz="548"/>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11C8F32-F3DC-47AE-9651-361D0EB06C52}" type="datetimeFigureOut">
              <a:rPr lang="ja-JP" altLang="en-US"/>
              <a:pPr>
                <a:defRPr/>
              </a:pPr>
              <a:t>2023/2/1</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45010754-FF3A-4947-A522-34A844AF57D9}" type="slidenum">
              <a:rPr lang="ja-JP" altLang="en-US"/>
              <a:pPr/>
              <a:t>‹#›</a:t>
            </a:fld>
            <a:endParaRPr lang="ja-JP" altLang="en-US"/>
          </a:p>
        </p:txBody>
      </p:sp>
    </p:spTree>
    <p:extLst>
      <p:ext uri="{BB962C8B-B14F-4D97-AF65-F5344CB8AC3E}">
        <p14:creationId xmlns:p14="http://schemas.microsoft.com/office/powerpoint/2010/main" val="15909937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1"/>
          </a:xfrm>
        </p:spPr>
        <p:txBody>
          <a:bodyPr anchor="b"/>
          <a:lstStyle>
            <a:lvl1pPr algn="l">
              <a:defRPr sz="1219"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344216" y="885120"/>
            <a:ext cx="4114800" cy="5943600"/>
          </a:xfrm>
        </p:spPr>
        <p:txBody>
          <a:bodyPr rtlCol="0">
            <a:normAutofit/>
          </a:bodyPr>
          <a:lstStyle>
            <a:lvl1pPr marL="0" indent="0">
              <a:buNone/>
              <a:defRPr sz="1950"/>
            </a:lvl1pPr>
            <a:lvl2pPr marL="278606" indent="0">
              <a:buNone/>
              <a:defRPr sz="1706"/>
            </a:lvl2pPr>
            <a:lvl3pPr marL="557213" indent="0">
              <a:buNone/>
              <a:defRPr sz="1463"/>
            </a:lvl3pPr>
            <a:lvl4pPr marL="835819" indent="0">
              <a:buNone/>
              <a:defRPr sz="1219"/>
            </a:lvl4pPr>
            <a:lvl5pPr marL="1114425" indent="0">
              <a:buNone/>
              <a:defRPr sz="1219"/>
            </a:lvl5pPr>
            <a:lvl6pPr marL="1393031" indent="0">
              <a:buNone/>
              <a:defRPr sz="1219"/>
            </a:lvl6pPr>
            <a:lvl7pPr marL="1671638" indent="0">
              <a:buNone/>
              <a:defRPr sz="1219"/>
            </a:lvl7pPr>
            <a:lvl8pPr marL="1950244" indent="0">
              <a:buNone/>
              <a:defRPr sz="1219"/>
            </a:lvl8pPr>
            <a:lvl9pPr marL="2228850" indent="0">
              <a:buNone/>
              <a:defRPr sz="1219"/>
            </a:lvl9pPr>
          </a:lstStyle>
          <a:p>
            <a:pPr lvl="0"/>
            <a:r>
              <a:rPr lang="ja-JP" altLang="en-US" noProof="0" smtClean="0"/>
              <a:t>図を追加</a:t>
            </a:r>
          </a:p>
        </p:txBody>
      </p:sp>
      <p:sp>
        <p:nvSpPr>
          <p:cNvPr id="4" name="テキスト プレースホルダー 3"/>
          <p:cNvSpPr>
            <a:spLocks noGrp="1"/>
          </p:cNvSpPr>
          <p:nvPr>
            <p:ph type="body" sz="half" idx="2"/>
          </p:nvPr>
        </p:nvSpPr>
        <p:spPr>
          <a:xfrm>
            <a:off x="1344216" y="7752821"/>
            <a:ext cx="4114800" cy="1162579"/>
          </a:xfrm>
        </p:spPr>
        <p:txBody>
          <a:bodyPr/>
          <a:lstStyle>
            <a:lvl1pPr marL="0" indent="0">
              <a:buNone/>
              <a:defRPr sz="853"/>
            </a:lvl1pPr>
            <a:lvl2pPr marL="278606" indent="0">
              <a:buNone/>
              <a:defRPr sz="731"/>
            </a:lvl2pPr>
            <a:lvl3pPr marL="557213" indent="0">
              <a:buNone/>
              <a:defRPr sz="609"/>
            </a:lvl3pPr>
            <a:lvl4pPr marL="835819" indent="0">
              <a:buNone/>
              <a:defRPr sz="548"/>
            </a:lvl4pPr>
            <a:lvl5pPr marL="1114425" indent="0">
              <a:buNone/>
              <a:defRPr sz="548"/>
            </a:lvl5pPr>
            <a:lvl6pPr marL="1393031" indent="0">
              <a:buNone/>
              <a:defRPr sz="548"/>
            </a:lvl6pPr>
            <a:lvl7pPr marL="1671638" indent="0">
              <a:buNone/>
              <a:defRPr sz="548"/>
            </a:lvl7pPr>
            <a:lvl8pPr marL="1950244" indent="0">
              <a:buNone/>
              <a:defRPr sz="548"/>
            </a:lvl8pPr>
            <a:lvl9pPr marL="2228850" indent="0">
              <a:buNone/>
              <a:defRPr sz="548"/>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361217A-09CF-4503-A88F-3F1A551D5201}" type="datetimeFigureOut">
              <a:rPr lang="ja-JP" altLang="en-US"/>
              <a:pPr>
                <a:defRPr/>
              </a:pPr>
              <a:t>2023/2/1</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FB15941C-8677-4E98-B8A9-2C83BFDEFC5F}" type="slidenum">
              <a:rPr lang="ja-JP" altLang="en-US"/>
              <a:pPr/>
              <a:t>‹#›</a:t>
            </a:fld>
            <a:endParaRPr lang="ja-JP" altLang="en-US"/>
          </a:p>
        </p:txBody>
      </p:sp>
    </p:spTree>
    <p:extLst>
      <p:ext uri="{BB962C8B-B14F-4D97-AF65-F5344CB8AC3E}">
        <p14:creationId xmlns:p14="http://schemas.microsoft.com/office/powerpoint/2010/main" val="21081829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05B48015-0492-4903-94C3-AF462E9CA4A6}" type="datetimeFigureOut">
              <a:rPr lang="ja-JP" altLang="en-US"/>
              <a:pPr>
                <a:defRPr/>
              </a:pPr>
              <a:t>2023/2/1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1621126E-8772-4FF7-A667-4748AE18BE24}" type="slidenum">
              <a:rPr lang="ja-JP" altLang="en-US"/>
              <a:pPr/>
              <a:t>‹#›</a:t>
            </a:fld>
            <a:endParaRPr lang="ja-JP" altLang="en-US"/>
          </a:p>
        </p:txBody>
      </p:sp>
    </p:spTree>
    <p:extLst>
      <p:ext uri="{BB962C8B-B14F-4D97-AF65-F5344CB8AC3E}">
        <p14:creationId xmlns:p14="http://schemas.microsoft.com/office/powerpoint/2010/main" val="41124880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0"/>
            <a:ext cx="1543050" cy="8452203"/>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42900" y="396700"/>
            <a:ext cx="4514850" cy="845220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A9E4EFB1-F6D5-4A62-838D-D69A7728C598}" type="datetimeFigureOut">
              <a:rPr lang="ja-JP" altLang="en-US"/>
              <a:pPr>
                <a:defRPr/>
              </a:pPr>
              <a:t>2023/2/1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BE3A2BA9-D2F3-45CC-929A-78706B997297}" type="slidenum">
              <a:rPr lang="ja-JP" altLang="en-US"/>
              <a:pPr/>
              <a:t>‹#›</a:t>
            </a:fld>
            <a:endParaRPr lang="ja-JP" altLang="en-US"/>
          </a:p>
        </p:txBody>
      </p:sp>
    </p:spTree>
    <p:extLst>
      <p:ext uri="{BB962C8B-B14F-4D97-AF65-F5344CB8AC3E}">
        <p14:creationId xmlns:p14="http://schemas.microsoft.com/office/powerpoint/2010/main" val="40066007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1"/>
            <a:ext cx="5829300" cy="2123370"/>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278606" indent="0" algn="ctr">
              <a:buNone/>
              <a:defRPr>
                <a:solidFill>
                  <a:schemeClr val="tx1">
                    <a:tint val="75000"/>
                  </a:schemeClr>
                </a:solidFill>
              </a:defRPr>
            </a:lvl2pPr>
            <a:lvl3pPr marL="557213" indent="0" algn="ctr">
              <a:buNone/>
              <a:defRPr>
                <a:solidFill>
                  <a:schemeClr val="tx1">
                    <a:tint val="75000"/>
                  </a:schemeClr>
                </a:solidFill>
              </a:defRPr>
            </a:lvl3pPr>
            <a:lvl4pPr marL="835819" indent="0" algn="ctr">
              <a:buNone/>
              <a:defRPr>
                <a:solidFill>
                  <a:schemeClr val="tx1">
                    <a:tint val="75000"/>
                  </a:schemeClr>
                </a:solidFill>
              </a:defRPr>
            </a:lvl4pPr>
            <a:lvl5pPr marL="1114425" indent="0" algn="ctr">
              <a:buNone/>
              <a:defRPr>
                <a:solidFill>
                  <a:schemeClr val="tx1">
                    <a:tint val="75000"/>
                  </a:schemeClr>
                </a:solidFill>
              </a:defRPr>
            </a:lvl5pPr>
            <a:lvl6pPr marL="1393031" indent="0" algn="ctr">
              <a:buNone/>
              <a:defRPr>
                <a:solidFill>
                  <a:schemeClr val="tx1">
                    <a:tint val="75000"/>
                  </a:schemeClr>
                </a:solidFill>
              </a:defRPr>
            </a:lvl6pPr>
            <a:lvl7pPr marL="1671638" indent="0" algn="ctr">
              <a:buNone/>
              <a:defRPr>
                <a:solidFill>
                  <a:schemeClr val="tx1">
                    <a:tint val="75000"/>
                  </a:schemeClr>
                </a:solidFill>
              </a:defRPr>
            </a:lvl7pPr>
            <a:lvl8pPr marL="1950244" indent="0" algn="ctr">
              <a:buNone/>
              <a:defRPr>
                <a:solidFill>
                  <a:schemeClr val="tx1">
                    <a:tint val="75000"/>
                  </a:schemeClr>
                </a:solidFill>
              </a:defRPr>
            </a:lvl8pPr>
            <a:lvl9pPr marL="222885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5CDF064B-09FB-4D59-9C90-E67AF6F7E5B2}" type="datetimeFigureOut">
              <a:rPr lang="ja-JP" altLang="en-US"/>
              <a:pPr>
                <a:defRPr/>
              </a:pPr>
              <a:t>2023/2/1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D9EBE517-BB84-4F7D-94D6-0BB761FBD608}" type="slidenum">
              <a:rPr lang="ja-JP" altLang="en-US"/>
              <a:pPr/>
              <a:t>‹#›</a:t>
            </a:fld>
            <a:endParaRPr lang="ja-JP" altLang="en-US"/>
          </a:p>
        </p:txBody>
      </p:sp>
    </p:spTree>
    <p:extLst>
      <p:ext uri="{BB962C8B-B14F-4D97-AF65-F5344CB8AC3E}">
        <p14:creationId xmlns:p14="http://schemas.microsoft.com/office/powerpoint/2010/main" val="9435760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FDA2B601-A58B-4A5E-BE21-9E774892F91E}" type="datetimeFigureOut">
              <a:rPr lang="ja-JP" altLang="en-US"/>
              <a:pPr>
                <a:defRPr/>
              </a:pPr>
              <a:t>2023/2/1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1C66C235-AE76-4551-8D5F-CE970FA68473}" type="slidenum">
              <a:rPr lang="ja-JP" altLang="en-US"/>
              <a:pPr/>
              <a:t>‹#›</a:t>
            </a:fld>
            <a:endParaRPr lang="ja-JP" altLang="en-US"/>
          </a:p>
        </p:txBody>
      </p:sp>
    </p:spTree>
    <p:extLst>
      <p:ext uri="{BB962C8B-B14F-4D97-AF65-F5344CB8AC3E}">
        <p14:creationId xmlns:p14="http://schemas.microsoft.com/office/powerpoint/2010/main" val="20600134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4"/>
            <a:ext cx="5829300" cy="1967442"/>
          </a:xfrm>
        </p:spPr>
        <p:txBody>
          <a:bodyPr anchor="t"/>
          <a:lstStyle>
            <a:lvl1pPr algn="l">
              <a:defRPr sz="2438"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541735" y="4198587"/>
            <a:ext cx="5829300" cy="2166937"/>
          </a:xfrm>
        </p:spPr>
        <p:txBody>
          <a:bodyPr anchor="b"/>
          <a:lstStyle>
            <a:lvl1pPr marL="0" indent="0">
              <a:buNone/>
              <a:defRPr sz="1219">
                <a:solidFill>
                  <a:schemeClr val="tx1">
                    <a:tint val="75000"/>
                  </a:schemeClr>
                </a:solidFill>
              </a:defRPr>
            </a:lvl1pPr>
            <a:lvl2pPr marL="278606" indent="0">
              <a:buNone/>
              <a:defRPr sz="1097">
                <a:solidFill>
                  <a:schemeClr val="tx1">
                    <a:tint val="75000"/>
                  </a:schemeClr>
                </a:solidFill>
              </a:defRPr>
            </a:lvl2pPr>
            <a:lvl3pPr marL="557213" indent="0">
              <a:buNone/>
              <a:defRPr sz="975">
                <a:solidFill>
                  <a:schemeClr val="tx1">
                    <a:tint val="75000"/>
                  </a:schemeClr>
                </a:solidFill>
              </a:defRPr>
            </a:lvl3pPr>
            <a:lvl4pPr marL="835819" indent="0">
              <a:buNone/>
              <a:defRPr sz="853">
                <a:solidFill>
                  <a:schemeClr val="tx1">
                    <a:tint val="75000"/>
                  </a:schemeClr>
                </a:solidFill>
              </a:defRPr>
            </a:lvl4pPr>
            <a:lvl5pPr marL="1114425" indent="0">
              <a:buNone/>
              <a:defRPr sz="853">
                <a:solidFill>
                  <a:schemeClr val="tx1">
                    <a:tint val="75000"/>
                  </a:schemeClr>
                </a:solidFill>
              </a:defRPr>
            </a:lvl5pPr>
            <a:lvl6pPr marL="1393031" indent="0">
              <a:buNone/>
              <a:defRPr sz="853">
                <a:solidFill>
                  <a:schemeClr val="tx1">
                    <a:tint val="75000"/>
                  </a:schemeClr>
                </a:solidFill>
              </a:defRPr>
            </a:lvl6pPr>
            <a:lvl7pPr marL="1671638" indent="0">
              <a:buNone/>
              <a:defRPr sz="853">
                <a:solidFill>
                  <a:schemeClr val="tx1">
                    <a:tint val="75000"/>
                  </a:schemeClr>
                </a:solidFill>
              </a:defRPr>
            </a:lvl7pPr>
            <a:lvl8pPr marL="1950244" indent="0">
              <a:buNone/>
              <a:defRPr sz="853">
                <a:solidFill>
                  <a:schemeClr val="tx1">
                    <a:tint val="75000"/>
                  </a:schemeClr>
                </a:solidFill>
              </a:defRPr>
            </a:lvl8pPr>
            <a:lvl9pPr marL="2228850" indent="0">
              <a:buNone/>
              <a:defRPr sz="853">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EB4B303F-65B2-41AF-AD68-05D0685762D1}" type="datetimeFigureOut">
              <a:rPr lang="ja-JP" altLang="en-US"/>
              <a:pPr>
                <a:defRPr/>
              </a:pPr>
              <a:t>2023/2/1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732D7F79-2222-470C-811C-FCF2D23D5110}" type="slidenum">
              <a:rPr lang="ja-JP" altLang="en-US"/>
              <a:pPr/>
              <a:t>‹#›</a:t>
            </a:fld>
            <a:endParaRPr lang="ja-JP" altLang="en-US"/>
          </a:p>
        </p:txBody>
      </p:sp>
    </p:spTree>
    <p:extLst>
      <p:ext uri="{BB962C8B-B14F-4D97-AF65-F5344CB8AC3E}">
        <p14:creationId xmlns:p14="http://schemas.microsoft.com/office/powerpoint/2010/main" val="38165053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42900" y="2311401"/>
            <a:ext cx="3028950" cy="6537502"/>
          </a:xfrm>
        </p:spPr>
        <p:txBody>
          <a:bodyPr/>
          <a:lstStyle>
            <a:lvl1pPr>
              <a:defRPr sz="1706"/>
            </a:lvl1pPr>
            <a:lvl2pPr>
              <a:defRPr sz="1463"/>
            </a:lvl2pPr>
            <a:lvl3pPr>
              <a:defRPr sz="1219"/>
            </a:lvl3pPr>
            <a:lvl4pPr>
              <a:defRPr sz="1097"/>
            </a:lvl4pPr>
            <a:lvl5pPr>
              <a:defRPr sz="1097"/>
            </a:lvl5pPr>
            <a:lvl6pPr>
              <a:defRPr sz="1097"/>
            </a:lvl6pPr>
            <a:lvl7pPr>
              <a:defRPr sz="1097"/>
            </a:lvl7pPr>
            <a:lvl8pPr>
              <a:defRPr sz="1097"/>
            </a:lvl8pPr>
            <a:lvl9pPr>
              <a:defRPr sz="109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486150" y="2311401"/>
            <a:ext cx="3028950" cy="6537502"/>
          </a:xfrm>
        </p:spPr>
        <p:txBody>
          <a:bodyPr/>
          <a:lstStyle>
            <a:lvl1pPr>
              <a:defRPr sz="1706"/>
            </a:lvl1pPr>
            <a:lvl2pPr>
              <a:defRPr sz="1463"/>
            </a:lvl2pPr>
            <a:lvl3pPr>
              <a:defRPr sz="1219"/>
            </a:lvl3pPr>
            <a:lvl4pPr>
              <a:defRPr sz="1097"/>
            </a:lvl4pPr>
            <a:lvl5pPr>
              <a:defRPr sz="1097"/>
            </a:lvl5pPr>
            <a:lvl6pPr>
              <a:defRPr sz="1097"/>
            </a:lvl6pPr>
            <a:lvl7pPr>
              <a:defRPr sz="1097"/>
            </a:lvl7pPr>
            <a:lvl8pPr>
              <a:defRPr sz="1097"/>
            </a:lvl8pPr>
            <a:lvl9pPr>
              <a:defRPr sz="109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9DEE7206-628F-4E74-AF73-9324A74ECB29}" type="datetimeFigureOut">
              <a:rPr lang="ja-JP" altLang="en-US"/>
              <a:pPr>
                <a:defRPr/>
              </a:pPr>
              <a:t>2023/2/1</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E0D7446A-5B8F-48F3-BEBC-1FE50063A083}" type="slidenum">
              <a:rPr lang="ja-JP" altLang="en-US"/>
              <a:pPr/>
              <a:t>‹#›</a:t>
            </a:fld>
            <a:endParaRPr lang="ja-JP" altLang="en-US"/>
          </a:p>
        </p:txBody>
      </p:sp>
    </p:spTree>
    <p:extLst>
      <p:ext uri="{BB962C8B-B14F-4D97-AF65-F5344CB8AC3E}">
        <p14:creationId xmlns:p14="http://schemas.microsoft.com/office/powerpoint/2010/main" val="7325489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342900" y="2217386"/>
            <a:ext cx="3030141" cy="924101"/>
          </a:xfrm>
        </p:spPr>
        <p:txBody>
          <a:bodyPr anchor="b"/>
          <a:lstStyle>
            <a:lvl1pPr marL="0" indent="0">
              <a:buNone/>
              <a:defRPr sz="1463" b="1"/>
            </a:lvl1pPr>
            <a:lvl2pPr marL="278606" indent="0">
              <a:buNone/>
              <a:defRPr sz="1219" b="1"/>
            </a:lvl2pPr>
            <a:lvl3pPr marL="557213" indent="0">
              <a:buNone/>
              <a:defRPr sz="1097" b="1"/>
            </a:lvl3pPr>
            <a:lvl4pPr marL="835819" indent="0">
              <a:buNone/>
              <a:defRPr sz="975" b="1"/>
            </a:lvl4pPr>
            <a:lvl5pPr marL="1114425" indent="0">
              <a:buNone/>
              <a:defRPr sz="975" b="1"/>
            </a:lvl5pPr>
            <a:lvl6pPr marL="1393031" indent="0">
              <a:buNone/>
              <a:defRPr sz="975" b="1"/>
            </a:lvl6pPr>
            <a:lvl7pPr marL="1671638" indent="0">
              <a:buNone/>
              <a:defRPr sz="975" b="1"/>
            </a:lvl7pPr>
            <a:lvl8pPr marL="1950244" indent="0">
              <a:buNone/>
              <a:defRPr sz="975" b="1"/>
            </a:lvl8pPr>
            <a:lvl9pPr marL="2228850" indent="0">
              <a:buNone/>
              <a:defRPr sz="975"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1463"/>
            </a:lvl1pPr>
            <a:lvl2pPr>
              <a:defRPr sz="1219"/>
            </a:lvl2pPr>
            <a:lvl3pPr>
              <a:defRPr sz="1097"/>
            </a:lvl3pPr>
            <a:lvl4pPr>
              <a:defRPr sz="975"/>
            </a:lvl4pPr>
            <a:lvl5pPr>
              <a:defRPr sz="975"/>
            </a:lvl5pPr>
            <a:lvl6pPr>
              <a:defRPr sz="975"/>
            </a:lvl6pPr>
            <a:lvl7pPr>
              <a:defRPr sz="975"/>
            </a:lvl7pPr>
            <a:lvl8pPr>
              <a:defRPr sz="975"/>
            </a:lvl8pPr>
            <a:lvl9pPr>
              <a:defRPr sz="975"/>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3483770" y="2217386"/>
            <a:ext cx="3031331" cy="924101"/>
          </a:xfrm>
        </p:spPr>
        <p:txBody>
          <a:bodyPr anchor="b"/>
          <a:lstStyle>
            <a:lvl1pPr marL="0" indent="0">
              <a:buNone/>
              <a:defRPr sz="1463" b="1"/>
            </a:lvl1pPr>
            <a:lvl2pPr marL="278606" indent="0">
              <a:buNone/>
              <a:defRPr sz="1219" b="1"/>
            </a:lvl2pPr>
            <a:lvl3pPr marL="557213" indent="0">
              <a:buNone/>
              <a:defRPr sz="1097" b="1"/>
            </a:lvl3pPr>
            <a:lvl4pPr marL="835819" indent="0">
              <a:buNone/>
              <a:defRPr sz="975" b="1"/>
            </a:lvl4pPr>
            <a:lvl5pPr marL="1114425" indent="0">
              <a:buNone/>
              <a:defRPr sz="975" b="1"/>
            </a:lvl5pPr>
            <a:lvl6pPr marL="1393031" indent="0">
              <a:buNone/>
              <a:defRPr sz="975" b="1"/>
            </a:lvl6pPr>
            <a:lvl7pPr marL="1671638" indent="0">
              <a:buNone/>
              <a:defRPr sz="975" b="1"/>
            </a:lvl7pPr>
            <a:lvl8pPr marL="1950244" indent="0">
              <a:buNone/>
              <a:defRPr sz="975" b="1"/>
            </a:lvl8pPr>
            <a:lvl9pPr marL="2228850" indent="0">
              <a:buNone/>
              <a:defRPr sz="975"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1463"/>
            </a:lvl1pPr>
            <a:lvl2pPr>
              <a:defRPr sz="1219"/>
            </a:lvl2pPr>
            <a:lvl3pPr>
              <a:defRPr sz="1097"/>
            </a:lvl3pPr>
            <a:lvl4pPr>
              <a:defRPr sz="975"/>
            </a:lvl4pPr>
            <a:lvl5pPr>
              <a:defRPr sz="975"/>
            </a:lvl5pPr>
            <a:lvl6pPr>
              <a:defRPr sz="975"/>
            </a:lvl6pPr>
            <a:lvl7pPr>
              <a:defRPr sz="975"/>
            </a:lvl7pPr>
            <a:lvl8pPr>
              <a:defRPr sz="975"/>
            </a:lvl8pPr>
            <a:lvl9pPr>
              <a:defRPr sz="975"/>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F8E10491-BFB6-4148-9198-AD203EE2EFA3}" type="datetimeFigureOut">
              <a:rPr lang="ja-JP" altLang="en-US"/>
              <a:pPr>
                <a:defRPr/>
              </a:pPr>
              <a:t>2023/2/1</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fld id="{4CB0A6BA-E05A-4FB8-BB65-7753F3266EA1}" type="slidenum">
              <a:rPr lang="ja-JP" altLang="en-US"/>
              <a:pPr/>
              <a:t>‹#›</a:t>
            </a:fld>
            <a:endParaRPr lang="ja-JP" altLang="en-US"/>
          </a:p>
        </p:txBody>
      </p:sp>
    </p:spTree>
    <p:extLst>
      <p:ext uri="{BB962C8B-B14F-4D97-AF65-F5344CB8AC3E}">
        <p14:creationId xmlns:p14="http://schemas.microsoft.com/office/powerpoint/2010/main" val="1332592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42900" y="2311401"/>
            <a:ext cx="3028950" cy="6537502"/>
          </a:xfrm>
          <a:prstGeom prst="rect">
            <a:avLst/>
          </a:prstGeom>
        </p:spPr>
        <p:txBody>
          <a:bodyPr/>
          <a:lstStyle>
            <a:lvl1pPr>
              <a:defRPr sz="1706"/>
            </a:lvl1pPr>
            <a:lvl2pPr>
              <a:defRPr sz="1463"/>
            </a:lvl2pPr>
            <a:lvl3pPr>
              <a:defRPr sz="1219"/>
            </a:lvl3pPr>
            <a:lvl4pPr>
              <a:defRPr sz="1097"/>
            </a:lvl4pPr>
            <a:lvl5pPr>
              <a:defRPr sz="1097"/>
            </a:lvl5pPr>
            <a:lvl6pPr>
              <a:defRPr sz="1097"/>
            </a:lvl6pPr>
            <a:lvl7pPr>
              <a:defRPr sz="1097"/>
            </a:lvl7pPr>
            <a:lvl8pPr>
              <a:defRPr sz="1097"/>
            </a:lvl8pPr>
            <a:lvl9pPr>
              <a:defRPr sz="109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486150" y="2311401"/>
            <a:ext cx="3028950" cy="6537502"/>
          </a:xfrm>
          <a:prstGeom prst="rect">
            <a:avLst/>
          </a:prstGeom>
        </p:spPr>
        <p:txBody>
          <a:bodyPr/>
          <a:lstStyle>
            <a:lvl1pPr>
              <a:defRPr sz="1706"/>
            </a:lvl1pPr>
            <a:lvl2pPr>
              <a:defRPr sz="1463"/>
            </a:lvl2pPr>
            <a:lvl3pPr>
              <a:defRPr sz="1219"/>
            </a:lvl3pPr>
            <a:lvl4pPr>
              <a:defRPr sz="1097"/>
            </a:lvl4pPr>
            <a:lvl5pPr>
              <a:defRPr sz="1097"/>
            </a:lvl5pPr>
            <a:lvl6pPr>
              <a:defRPr sz="1097"/>
            </a:lvl6pPr>
            <a:lvl7pPr>
              <a:defRPr sz="1097"/>
            </a:lvl7pPr>
            <a:lvl8pPr>
              <a:defRPr sz="1097"/>
            </a:lvl8pPr>
            <a:lvl9pPr>
              <a:defRPr sz="109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a:xfrm>
            <a:off x="342900" y="9181396"/>
            <a:ext cx="1600200" cy="527403"/>
          </a:xfrm>
          <a:prstGeom prst="rect">
            <a:avLst/>
          </a:prstGeom>
        </p:spPr>
        <p:txBody>
          <a:bodyPr/>
          <a:lstStyle>
            <a:lvl1pPr fontAlgn="auto">
              <a:spcBef>
                <a:spcPts val="0"/>
              </a:spcBef>
              <a:spcAft>
                <a:spcPts val="0"/>
              </a:spcAft>
              <a:defRPr>
                <a:latin typeface="+mn-lt"/>
                <a:ea typeface="+mn-ea"/>
              </a:defRPr>
            </a:lvl1pPr>
          </a:lstStyle>
          <a:p>
            <a:fld id="{5E0B7938-0274-4436-872B-A330246B0DD7}" type="datetimeFigureOut">
              <a:rPr kumimoji="1" lang="ja-JP" altLang="en-US" smtClean="0"/>
              <a:t>2023/2/1</a:t>
            </a:fld>
            <a:endParaRPr kumimoji="1" lang="ja-JP" altLang="en-US"/>
          </a:p>
        </p:txBody>
      </p:sp>
      <p:sp>
        <p:nvSpPr>
          <p:cNvPr id="6" name="フッター プレースホルダー 5"/>
          <p:cNvSpPr>
            <a:spLocks noGrp="1"/>
          </p:cNvSpPr>
          <p:nvPr>
            <p:ph type="ftr" sz="quarter" idx="11"/>
          </p:nvPr>
        </p:nvSpPr>
        <p:spPr>
          <a:xfrm>
            <a:off x="2343150" y="9181396"/>
            <a:ext cx="2171700" cy="527403"/>
          </a:xfrm>
          <a:prstGeom prst="rect">
            <a:avLst/>
          </a:prstGeom>
        </p:spPr>
        <p:txBody>
          <a:bodyPr/>
          <a:lstStyle>
            <a:lvl1pPr fontAlgn="auto">
              <a:spcBef>
                <a:spcPts val="0"/>
              </a:spcBef>
              <a:spcAft>
                <a:spcPts val="0"/>
              </a:spcAft>
              <a:defRPr>
                <a:latin typeface="+mn-lt"/>
                <a:ea typeface="+mn-ea"/>
              </a:defRPr>
            </a:lvl1pPr>
          </a:lstStyle>
          <a:p>
            <a:endParaRPr kumimoji="1" lang="ja-JP" altLang="en-US"/>
          </a:p>
        </p:txBody>
      </p:sp>
      <p:sp>
        <p:nvSpPr>
          <p:cNvPr id="7" name="スライド番号プレースホルダー 6"/>
          <p:cNvSpPr>
            <a:spLocks noGrp="1"/>
          </p:cNvSpPr>
          <p:nvPr>
            <p:ph type="sldNum" sz="quarter" idx="12"/>
          </p:nvPr>
        </p:nvSpPr>
        <p:spPr>
          <a:xfrm>
            <a:off x="4914900" y="9181396"/>
            <a:ext cx="1600200" cy="527403"/>
          </a:xfrm>
          <a:prstGeom prst="rect">
            <a:avLst/>
          </a:prstGeom>
        </p:spPr>
        <p:txBody>
          <a:bodyPr vert="horz" wrap="square" lIns="91440" tIns="45720" rIns="91440" bIns="45720" numCol="1" anchor="t" anchorCtr="0" compatLnSpc="1">
            <a:prstTxWarp prst="textNoShape">
              <a:avLst/>
            </a:prstTxWarp>
          </a:bodyPr>
          <a:lstStyle>
            <a:lvl1pPr>
              <a:defRPr/>
            </a:lvl1pPr>
          </a:lstStyle>
          <a:p>
            <a:fld id="{7F3B260E-640B-441A-9574-6BC76628212B}" type="slidenum">
              <a:rPr kumimoji="1" lang="ja-JP" altLang="en-US" smtClean="0"/>
              <a:t>‹#›</a:t>
            </a:fld>
            <a:endParaRPr kumimoji="1" lang="ja-JP" altLang="en-US"/>
          </a:p>
        </p:txBody>
      </p:sp>
    </p:spTree>
    <p:extLst>
      <p:ext uri="{BB962C8B-B14F-4D97-AF65-F5344CB8AC3E}">
        <p14:creationId xmlns:p14="http://schemas.microsoft.com/office/powerpoint/2010/main" val="15540160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1F03BA7F-DD8E-44EE-99F5-87B8E368580F}" type="datetimeFigureOut">
              <a:rPr lang="ja-JP" altLang="en-US"/>
              <a:pPr>
                <a:defRPr/>
              </a:pPr>
              <a:t>2023/2/1</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fld id="{F7DB8A69-8483-4D9D-87BF-4E4B7C0BA951}" type="slidenum">
              <a:rPr lang="ja-JP" altLang="en-US"/>
              <a:pPr/>
              <a:t>‹#›</a:t>
            </a:fld>
            <a:endParaRPr lang="ja-JP" altLang="en-US"/>
          </a:p>
        </p:txBody>
      </p:sp>
    </p:spTree>
    <p:extLst>
      <p:ext uri="{BB962C8B-B14F-4D97-AF65-F5344CB8AC3E}">
        <p14:creationId xmlns:p14="http://schemas.microsoft.com/office/powerpoint/2010/main" val="16077885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7CE19161-82BC-41D5-9135-18BDCD22B7B7}" type="datetimeFigureOut">
              <a:rPr lang="ja-JP" altLang="en-US"/>
              <a:pPr>
                <a:defRPr/>
              </a:pPr>
              <a:t>2023/2/1</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fld id="{169ADBE6-16D0-40A1-80EE-327454C686D8}" type="slidenum">
              <a:rPr lang="ja-JP" altLang="en-US"/>
              <a:pPr/>
              <a:t>‹#›</a:t>
            </a:fld>
            <a:endParaRPr lang="ja-JP" altLang="en-US"/>
          </a:p>
        </p:txBody>
      </p:sp>
    </p:spTree>
    <p:extLst>
      <p:ext uri="{BB962C8B-B14F-4D97-AF65-F5344CB8AC3E}">
        <p14:creationId xmlns:p14="http://schemas.microsoft.com/office/powerpoint/2010/main" val="39783861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6"/>
            <a:ext cx="2256235" cy="1678517"/>
          </a:xfrm>
        </p:spPr>
        <p:txBody>
          <a:bodyPr anchor="b"/>
          <a:lstStyle>
            <a:lvl1pPr algn="l">
              <a:defRPr sz="1219"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2681288" y="394406"/>
            <a:ext cx="3833813" cy="8454496"/>
          </a:xfrm>
        </p:spPr>
        <p:txBody>
          <a:bodyPr/>
          <a:lstStyle>
            <a:lvl1pPr>
              <a:defRPr sz="1950"/>
            </a:lvl1pPr>
            <a:lvl2pPr>
              <a:defRPr sz="1706"/>
            </a:lvl2pPr>
            <a:lvl3pPr>
              <a:defRPr sz="1463"/>
            </a:lvl3pPr>
            <a:lvl4pPr>
              <a:defRPr sz="1219"/>
            </a:lvl4pPr>
            <a:lvl5pPr>
              <a:defRPr sz="1219"/>
            </a:lvl5pPr>
            <a:lvl6pPr>
              <a:defRPr sz="1219"/>
            </a:lvl6pPr>
            <a:lvl7pPr>
              <a:defRPr sz="1219"/>
            </a:lvl7pPr>
            <a:lvl8pPr>
              <a:defRPr sz="1219"/>
            </a:lvl8pPr>
            <a:lvl9pPr>
              <a:defRPr sz="1219"/>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853"/>
            </a:lvl1pPr>
            <a:lvl2pPr marL="278606" indent="0">
              <a:buNone/>
              <a:defRPr sz="731"/>
            </a:lvl2pPr>
            <a:lvl3pPr marL="557213" indent="0">
              <a:buNone/>
              <a:defRPr sz="609"/>
            </a:lvl3pPr>
            <a:lvl4pPr marL="835819" indent="0">
              <a:buNone/>
              <a:defRPr sz="548"/>
            </a:lvl4pPr>
            <a:lvl5pPr marL="1114425" indent="0">
              <a:buNone/>
              <a:defRPr sz="548"/>
            </a:lvl5pPr>
            <a:lvl6pPr marL="1393031" indent="0">
              <a:buNone/>
              <a:defRPr sz="548"/>
            </a:lvl6pPr>
            <a:lvl7pPr marL="1671638" indent="0">
              <a:buNone/>
              <a:defRPr sz="548"/>
            </a:lvl7pPr>
            <a:lvl8pPr marL="1950244" indent="0">
              <a:buNone/>
              <a:defRPr sz="548"/>
            </a:lvl8pPr>
            <a:lvl9pPr marL="2228850" indent="0">
              <a:buNone/>
              <a:defRPr sz="548"/>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E5AE7555-0F8F-4C6D-80D3-21A0FE41131B}" type="datetimeFigureOut">
              <a:rPr lang="ja-JP" altLang="en-US"/>
              <a:pPr>
                <a:defRPr/>
              </a:pPr>
              <a:t>2023/2/1</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2878E865-C769-4EA4-9E25-428FAF4B76AA}" type="slidenum">
              <a:rPr lang="ja-JP" altLang="en-US"/>
              <a:pPr/>
              <a:t>‹#›</a:t>
            </a:fld>
            <a:endParaRPr lang="ja-JP" altLang="en-US"/>
          </a:p>
        </p:txBody>
      </p:sp>
    </p:spTree>
    <p:extLst>
      <p:ext uri="{BB962C8B-B14F-4D97-AF65-F5344CB8AC3E}">
        <p14:creationId xmlns:p14="http://schemas.microsoft.com/office/powerpoint/2010/main" val="15192340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1"/>
          </a:xfrm>
        </p:spPr>
        <p:txBody>
          <a:bodyPr anchor="b"/>
          <a:lstStyle>
            <a:lvl1pPr algn="l">
              <a:defRPr sz="1219"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344216" y="885120"/>
            <a:ext cx="4114800" cy="5943600"/>
          </a:xfrm>
        </p:spPr>
        <p:txBody>
          <a:bodyPr rtlCol="0">
            <a:normAutofit/>
          </a:bodyPr>
          <a:lstStyle>
            <a:lvl1pPr marL="0" indent="0">
              <a:buNone/>
              <a:defRPr sz="1950"/>
            </a:lvl1pPr>
            <a:lvl2pPr marL="278606" indent="0">
              <a:buNone/>
              <a:defRPr sz="1706"/>
            </a:lvl2pPr>
            <a:lvl3pPr marL="557213" indent="0">
              <a:buNone/>
              <a:defRPr sz="1463"/>
            </a:lvl3pPr>
            <a:lvl4pPr marL="835819" indent="0">
              <a:buNone/>
              <a:defRPr sz="1219"/>
            </a:lvl4pPr>
            <a:lvl5pPr marL="1114425" indent="0">
              <a:buNone/>
              <a:defRPr sz="1219"/>
            </a:lvl5pPr>
            <a:lvl6pPr marL="1393031" indent="0">
              <a:buNone/>
              <a:defRPr sz="1219"/>
            </a:lvl6pPr>
            <a:lvl7pPr marL="1671638" indent="0">
              <a:buNone/>
              <a:defRPr sz="1219"/>
            </a:lvl7pPr>
            <a:lvl8pPr marL="1950244" indent="0">
              <a:buNone/>
              <a:defRPr sz="1219"/>
            </a:lvl8pPr>
            <a:lvl9pPr marL="2228850" indent="0">
              <a:buNone/>
              <a:defRPr sz="1219"/>
            </a:lvl9pPr>
          </a:lstStyle>
          <a:p>
            <a:pPr lvl="0"/>
            <a:r>
              <a:rPr lang="ja-JP" altLang="en-US" noProof="0" smtClean="0"/>
              <a:t>図を追加</a:t>
            </a:r>
          </a:p>
        </p:txBody>
      </p:sp>
      <p:sp>
        <p:nvSpPr>
          <p:cNvPr id="4" name="テキスト プレースホルダー 3"/>
          <p:cNvSpPr>
            <a:spLocks noGrp="1"/>
          </p:cNvSpPr>
          <p:nvPr>
            <p:ph type="body" sz="half" idx="2"/>
          </p:nvPr>
        </p:nvSpPr>
        <p:spPr>
          <a:xfrm>
            <a:off x="1344216" y="7752821"/>
            <a:ext cx="4114800" cy="1162579"/>
          </a:xfrm>
        </p:spPr>
        <p:txBody>
          <a:bodyPr/>
          <a:lstStyle>
            <a:lvl1pPr marL="0" indent="0">
              <a:buNone/>
              <a:defRPr sz="853"/>
            </a:lvl1pPr>
            <a:lvl2pPr marL="278606" indent="0">
              <a:buNone/>
              <a:defRPr sz="731"/>
            </a:lvl2pPr>
            <a:lvl3pPr marL="557213" indent="0">
              <a:buNone/>
              <a:defRPr sz="609"/>
            </a:lvl3pPr>
            <a:lvl4pPr marL="835819" indent="0">
              <a:buNone/>
              <a:defRPr sz="548"/>
            </a:lvl4pPr>
            <a:lvl5pPr marL="1114425" indent="0">
              <a:buNone/>
              <a:defRPr sz="548"/>
            </a:lvl5pPr>
            <a:lvl6pPr marL="1393031" indent="0">
              <a:buNone/>
              <a:defRPr sz="548"/>
            </a:lvl6pPr>
            <a:lvl7pPr marL="1671638" indent="0">
              <a:buNone/>
              <a:defRPr sz="548"/>
            </a:lvl7pPr>
            <a:lvl8pPr marL="1950244" indent="0">
              <a:buNone/>
              <a:defRPr sz="548"/>
            </a:lvl8pPr>
            <a:lvl9pPr marL="2228850" indent="0">
              <a:buNone/>
              <a:defRPr sz="548"/>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E4AE2F2D-9A4F-45A3-AB00-8BA0EA81F5FD}" type="datetimeFigureOut">
              <a:rPr lang="ja-JP" altLang="en-US"/>
              <a:pPr>
                <a:defRPr/>
              </a:pPr>
              <a:t>2023/2/1</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5DBED755-9A8A-4457-B269-68B42F9892F5}" type="slidenum">
              <a:rPr lang="ja-JP" altLang="en-US"/>
              <a:pPr/>
              <a:t>‹#›</a:t>
            </a:fld>
            <a:endParaRPr lang="ja-JP" altLang="en-US"/>
          </a:p>
        </p:txBody>
      </p:sp>
    </p:spTree>
    <p:extLst>
      <p:ext uri="{BB962C8B-B14F-4D97-AF65-F5344CB8AC3E}">
        <p14:creationId xmlns:p14="http://schemas.microsoft.com/office/powerpoint/2010/main" val="16250337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30932026-0325-41B4-A10B-A4F4A14B8895}" type="datetimeFigureOut">
              <a:rPr lang="ja-JP" altLang="en-US"/>
              <a:pPr>
                <a:defRPr/>
              </a:pPr>
              <a:t>2023/2/1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793C7DB9-136A-4C78-A669-52445521C345}" type="slidenum">
              <a:rPr lang="ja-JP" altLang="en-US"/>
              <a:pPr/>
              <a:t>‹#›</a:t>
            </a:fld>
            <a:endParaRPr lang="ja-JP" altLang="en-US"/>
          </a:p>
        </p:txBody>
      </p:sp>
    </p:spTree>
    <p:extLst>
      <p:ext uri="{BB962C8B-B14F-4D97-AF65-F5344CB8AC3E}">
        <p14:creationId xmlns:p14="http://schemas.microsoft.com/office/powerpoint/2010/main" val="11078427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0"/>
            <a:ext cx="1543050" cy="8452203"/>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42900" y="396700"/>
            <a:ext cx="4514850" cy="845220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05B1DE53-C375-4C51-BB09-354ED791B20F}" type="datetimeFigureOut">
              <a:rPr lang="ja-JP" altLang="en-US"/>
              <a:pPr>
                <a:defRPr/>
              </a:pPr>
              <a:t>2023/2/1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215720B7-ADAA-4C0A-AF88-ADDA117E368F}" type="slidenum">
              <a:rPr lang="ja-JP" altLang="en-US"/>
              <a:pPr/>
              <a:t>‹#›</a:t>
            </a:fld>
            <a:endParaRPr lang="ja-JP" altLang="en-US"/>
          </a:p>
        </p:txBody>
      </p:sp>
    </p:spTree>
    <p:extLst>
      <p:ext uri="{BB962C8B-B14F-4D97-AF65-F5344CB8AC3E}">
        <p14:creationId xmlns:p14="http://schemas.microsoft.com/office/powerpoint/2010/main" val="12938880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1191"/>
            <a:ext cx="5143500" cy="3448756"/>
          </a:xfrm>
        </p:spPr>
        <p:txBody>
          <a:bodyPr anchor="b"/>
          <a:lstStyle>
            <a:lvl1pPr algn="ctr">
              <a:defRPr sz="3375"/>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fld id="{9C8CC576-E834-4B34-A9CD-E962C160BC5B}" type="datetimeFigureOut">
              <a:rPr lang="ja-JP" altLang="en-US" smtClean="0"/>
              <a:pPr>
                <a:defRPr/>
              </a:pPr>
              <a:t>2023/2/1</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fld id="{1B273F95-F2A7-4AB5-B4D6-FD2B72DAD7CE}" type="slidenum">
              <a:rPr lang="ja-JP" altLang="en-US" smtClean="0"/>
              <a:pPr/>
              <a:t>‹#›</a:t>
            </a:fld>
            <a:endParaRPr lang="ja-JP" altLang="en-US"/>
          </a:p>
        </p:txBody>
      </p:sp>
    </p:spTree>
    <p:extLst>
      <p:ext uri="{BB962C8B-B14F-4D97-AF65-F5344CB8AC3E}">
        <p14:creationId xmlns:p14="http://schemas.microsoft.com/office/powerpoint/2010/main" val="10314389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87044EDD-D524-436B-AE45-DB302DB00D63}" type="datetimeFigureOut">
              <a:rPr lang="ja-JP" altLang="en-US" smtClean="0"/>
              <a:pPr>
                <a:defRPr/>
              </a:pPr>
              <a:t>2023/2/1</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fld id="{0785C26D-2C0D-4532-B3A7-C4A814620E15}" type="slidenum">
              <a:rPr lang="ja-JP" altLang="en-US" smtClean="0"/>
              <a:pPr/>
              <a:t>‹#›</a:t>
            </a:fld>
            <a:endParaRPr lang="ja-JP" altLang="en-US"/>
          </a:p>
        </p:txBody>
      </p:sp>
    </p:spTree>
    <p:extLst>
      <p:ext uri="{BB962C8B-B14F-4D97-AF65-F5344CB8AC3E}">
        <p14:creationId xmlns:p14="http://schemas.microsoft.com/office/powerpoint/2010/main" val="19994140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7916" y="2469622"/>
            <a:ext cx="5915025" cy="4120620"/>
          </a:xfrm>
        </p:spPr>
        <p:txBody>
          <a:bodyPr anchor="b"/>
          <a:lstStyle>
            <a:lvl1pPr>
              <a:defRPr sz="3375"/>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a:defRPr/>
            </a:pPr>
            <a:fld id="{D4D27AD1-0970-4E12-856F-E8C1917ECDD9}" type="datetimeFigureOut">
              <a:rPr lang="ja-JP" altLang="en-US" smtClean="0"/>
              <a:pPr>
                <a:defRPr/>
              </a:pPr>
              <a:t>2023/2/1</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fld id="{77D85129-21A6-4C3F-9458-B77322CCE8B8}" type="slidenum">
              <a:rPr lang="ja-JP" altLang="en-US" smtClean="0"/>
              <a:pPr/>
              <a:t>‹#›</a:t>
            </a:fld>
            <a:endParaRPr lang="ja-JP" altLang="en-US"/>
          </a:p>
        </p:txBody>
      </p:sp>
    </p:spTree>
    <p:extLst>
      <p:ext uri="{BB962C8B-B14F-4D97-AF65-F5344CB8AC3E}">
        <p14:creationId xmlns:p14="http://schemas.microsoft.com/office/powerpoint/2010/main" val="31784335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71488" y="2637014"/>
            <a:ext cx="2914650" cy="6285266"/>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471863" y="2637014"/>
            <a:ext cx="2914650" cy="6285266"/>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a:defRPr/>
            </a:pPr>
            <a:fld id="{985B009A-F59E-40B9-BCE3-57E89F995ED7}" type="datetimeFigureOut">
              <a:rPr lang="ja-JP" altLang="en-US" smtClean="0"/>
              <a:pPr>
                <a:defRPr/>
              </a:pPr>
              <a:t>2023/2/1</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fld id="{84CE34C8-1738-48FA-90B2-64761A7BEE6C}" type="slidenum">
              <a:rPr lang="ja-JP" altLang="en-US" smtClean="0"/>
              <a:pPr/>
              <a:t>‹#›</a:t>
            </a:fld>
            <a:endParaRPr lang="ja-JP" altLang="en-US"/>
          </a:p>
        </p:txBody>
      </p:sp>
    </p:spTree>
    <p:extLst>
      <p:ext uri="{BB962C8B-B14F-4D97-AF65-F5344CB8AC3E}">
        <p14:creationId xmlns:p14="http://schemas.microsoft.com/office/powerpoint/2010/main" val="2805230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342900" y="2217386"/>
            <a:ext cx="3030141" cy="924101"/>
          </a:xfrm>
          <a:prstGeom prst="rect">
            <a:avLst/>
          </a:prstGeom>
        </p:spPr>
        <p:txBody>
          <a:bodyPr anchor="b"/>
          <a:lstStyle>
            <a:lvl1pPr marL="0" indent="0">
              <a:buNone/>
              <a:defRPr sz="1463" b="1"/>
            </a:lvl1pPr>
            <a:lvl2pPr marL="278606" indent="0">
              <a:buNone/>
              <a:defRPr sz="1219" b="1"/>
            </a:lvl2pPr>
            <a:lvl3pPr marL="557213" indent="0">
              <a:buNone/>
              <a:defRPr sz="1097" b="1"/>
            </a:lvl3pPr>
            <a:lvl4pPr marL="835819" indent="0">
              <a:buNone/>
              <a:defRPr sz="975" b="1"/>
            </a:lvl4pPr>
            <a:lvl5pPr marL="1114425" indent="0">
              <a:buNone/>
              <a:defRPr sz="975" b="1"/>
            </a:lvl5pPr>
            <a:lvl6pPr marL="1393031" indent="0">
              <a:buNone/>
              <a:defRPr sz="975" b="1"/>
            </a:lvl6pPr>
            <a:lvl7pPr marL="1671638" indent="0">
              <a:buNone/>
              <a:defRPr sz="975" b="1"/>
            </a:lvl7pPr>
            <a:lvl8pPr marL="1950244" indent="0">
              <a:buNone/>
              <a:defRPr sz="975" b="1"/>
            </a:lvl8pPr>
            <a:lvl9pPr marL="2228850" indent="0">
              <a:buNone/>
              <a:defRPr sz="975"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342900" y="3141486"/>
            <a:ext cx="3030141" cy="5707416"/>
          </a:xfrm>
          <a:prstGeom prst="rect">
            <a:avLst/>
          </a:prstGeom>
        </p:spPr>
        <p:txBody>
          <a:bodyPr/>
          <a:lstStyle>
            <a:lvl1pPr>
              <a:defRPr sz="1463"/>
            </a:lvl1pPr>
            <a:lvl2pPr>
              <a:defRPr sz="1219"/>
            </a:lvl2pPr>
            <a:lvl3pPr>
              <a:defRPr sz="1097"/>
            </a:lvl3pPr>
            <a:lvl4pPr>
              <a:defRPr sz="975"/>
            </a:lvl4pPr>
            <a:lvl5pPr>
              <a:defRPr sz="975"/>
            </a:lvl5pPr>
            <a:lvl6pPr>
              <a:defRPr sz="975"/>
            </a:lvl6pPr>
            <a:lvl7pPr>
              <a:defRPr sz="975"/>
            </a:lvl7pPr>
            <a:lvl8pPr>
              <a:defRPr sz="975"/>
            </a:lvl8pPr>
            <a:lvl9pPr>
              <a:defRPr sz="975"/>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3483770" y="2217386"/>
            <a:ext cx="3031331" cy="924101"/>
          </a:xfrm>
          <a:prstGeom prst="rect">
            <a:avLst/>
          </a:prstGeom>
        </p:spPr>
        <p:txBody>
          <a:bodyPr anchor="b"/>
          <a:lstStyle>
            <a:lvl1pPr marL="0" indent="0">
              <a:buNone/>
              <a:defRPr sz="1463" b="1"/>
            </a:lvl1pPr>
            <a:lvl2pPr marL="278606" indent="0">
              <a:buNone/>
              <a:defRPr sz="1219" b="1"/>
            </a:lvl2pPr>
            <a:lvl3pPr marL="557213" indent="0">
              <a:buNone/>
              <a:defRPr sz="1097" b="1"/>
            </a:lvl3pPr>
            <a:lvl4pPr marL="835819" indent="0">
              <a:buNone/>
              <a:defRPr sz="975" b="1"/>
            </a:lvl4pPr>
            <a:lvl5pPr marL="1114425" indent="0">
              <a:buNone/>
              <a:defRPr sz="975" b="1"/>
            </a:lvl5pPr>
            <a:lvl6pPr marL="1393031" indent="0">
              <a:buNone/>
              <a:defRPr sz="975" b="1"/>
            </a:lvl6pPr>
            <a:lvl7pPr marL="1671638" indent="0">
              <a:buNone/>
              <a:defRPr sz="975" b="1"/>
            </a:lvl7pPr>
            <a:lvl8pPr marL="1950244" indent="0">
              <a:buNone/>
              <a:defRPr sz="975" b="1"/>
            </a:lvl8pPr>
            <a:lvl9pPr marL="2228850" indent="0">
              <a:buNone/>
              <a:defRPr sz="975"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3483770" y="3141486"/>
            <a:ext cx="3031331" cy="5707416"/>
          </a:xfrm>
          <a:prstGeom prst="rect">
            <a:avLst/>
          </a:prstGeom>
        </p:spPr>
        <p:txBody>
          <a:bodyPr/>
          <a:lstStyle>
            <a:lvl1pPr>
              <a:defRPr sz="1463"/>
            </a:lvl1pPr>
            <a:lvl2pPr>
              <a:defRPr sz="1219"/>
            </a:lvl2pPr>
            <a:lvl3pPr>
              <a:defRPr sz="1097"/>
            </a:lvl3pPr>
            <a:lvl4pPr>
              <a:defRPr sz="975"/>
            </a:lvl4pPr>
            <a:lvl5pPr>
              <a:defRPr sz="975"/>
            </a:lvl5pPr>
            <a:lvl6pPr>
              <a:defRPr sz="975"/>
            </a:lvl6pPr>
            <a:lvl7pPr>
              <a:defRPr sz="975"/>
            </a:lvl7pPr>
            <a:lvl8pPr>
              <a:defRPr sz="975"/>
            </a:lvl8pPr>
            <a:lvl9pPr>
              <a:defRPr sz="975"/>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a:xfrm>
            <a:off x="342900" y="9181396"/>
            <a:ext cx="1600200" cy="527403"/>
          </a:xfrm>
          <a:prstGeom prst="rect">
            <a:avLst/>
          </a:prstGeom>
        </p:spPr>
        <p:txBody>
          <a:bodyPr/>
          <a:lstStyle>
            <a:lvl1pPr fontAlgn="auto">
              <a:spcBef>
                <a:spcPts val="0"/>
              </a:spcBef>
              <a:spcAft>
                <a:spcPts val="0"/>
              </a:spcAft>
              <a:defRPr>
                <a:latin typeface="+mn-lt"/>
                <a:ea typeface="+mn-ea"/>
              </a:defRPr>
            </a:lvl1pPr>
          </a:lstStyle>
          <a:p>
            <a:fld id="{5E0B7938-0274-4436-872B-A330246B0DD7}" type="datetimeFigureOut">
              <a:rPr kumimoji="1" lang="ja-JP" altLang="en-US" smtClean="0"/>
              <a:t>2023/2/1</a:t>
            </a:fld>
            <a:endParaRPr kumimoji="1" lang="ja-JP" altLang="en-US"/>
          </a:p>
        </p:txBody>
      </p:sp>
      <p:sp>
        <p:nvSpPr>
          <p:cNvPr id="8" name="フッター プレースホルダー 7"/>
          <p:cNvSpPr>
            <a:spLocks noGrp="1"/>
          </p:cNvSpPr>
          <p:nvPr>
            <p:ph type="ftr" sz="quarter" idx="11"/>
          </p:nvPr>
        </p:nvSpPr>
        <p:spPr>
          <a:xfrm>
            <a:off x="2343150" y="9181396"/>
            <a:ext cx="2171700" cy="527403"/>
          </a:xfrm>
          <a:prstGeom prst="rect">
            <a:avLst/>
          </a:prstGeom>
        </p:spPr>
        <p:txBody>
          <a:bodyPr/>
          <a:lstStyle>
            <a:lvl1pPr fontAlgn="auto">
              <a:spcBef>
                <a:spcPts val="0"/>
              </a:spcBef>
              <a:spcAft>
                <a:spcPts val="0"/>
              </a:spcAft>
              <a:defRPr>
                <a:latin typeface="+mn-lt"/>
                <a:ea typeface="+mn-ea"/>
              </a:defRPr>
            </a:lvl1pPr>
          </a:lstStyle>
          <a:p>
            <a:endParaRPr kumimoji="1" lang="ja-JP" altLang="en-US"/>
          </a:p>
        </p:txBody>
      </p:sp>
      <p:sp>
        <p:nvSpPr>
          <p:cNvPr id="9" name="スライド番号プレースホルダー 8"/>
          <p:cNvSpPr>
            <a:spLocks noGrp="1"/>
          </p:cNvSpPr>
          <p:nvPr>
            <p:ph type="sldNum" sz="quarter" idx="12"/>
          </p:nvPr>
        </p:nvSpPr>
        <p:spPr>
          <a:xfrm>
            <a:off x="4914900" y="9181396"/>
            <a:ext cx="1600200" cy="527403"/>
          </a:xfrm>
          <a:prstGeom prst="rect">
            <a:avLst/>
          </a:prstGeom>
        </p:spPr>
        <p:txBody>
          <a:bodyPr vert="horz" wrap="square" lIns="91440" tIns="45720" rIns="91440" bIns="45720" numCol="1" anchor="t" anchorCtr="0" compatLnSpc="1">
            <a:prstTxWarp prst="textNoShape">
              <a:avLst/>
            </a:prstTxWarp>
          </a:bodyPr>
          <a:lstStyle>
            <a:lvl1pPr>
              <a:defRPr/>
            </a:lvl1pPr>
          </a:lstStyle>
          <a:p>
            <a:fld id="{7F3B260E-640B-441A-9574-6BC76628212B}" type="slidenum">
              <a:rPr kumimoji="1" lang="ja-JP" altLang="en-US" smtClean="0"/>
              <a:t>‹#›</a:t>
            </a:fld>
            <a:endParaRPr kumimoji="1" lang="ja-JP" altLang="en-US"/>
          </a:p>
        </p:txBody>
      </p:sp>
    </p:spTree>
    <p:extLst>
      <p:ext uri="{BB962C8B-B14F-4D97-AF65-F5344CB8AC3E}">
        <p14:creationId xmlns:p14="http://schemas.microsoft.com/office/powerpoint/2010/main" val="26829510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527404"/>
            <a:ext cx="5915025" cy="1914702"/>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72381" y="3618442"/>
            <a:ext cx="2901255" cy="5322183"/>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71863" y="3618442"/>
            <a:ext cx="2915543" cy="5322183"/>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a:defRPr/>
            </a:pPr>
            <a:fld id="{BC32E768-40B6-47E2-A34C-38AC637A4119}" type="datetimeFigureOut">
              <a:rPr lang="ja-JP" altLang="en-US" smtClean="0"/>
              <a:pPr>
                <a:defRPr/>
              </a:pPr>
              <a:t>2023/2/1</a:t>
            </a:fld>
            <a:endParaRPr lang="ja-JP" altLang="en-US"/>
          </a:p>
        </p:txBody>
      </p:sp>
      <p:sp>
        <p:nvSpPr>
          <p:cNvPr id="8" name="フッター プレースホルダー 7"/>
          <p:cNvSpPr>
            <a:spLocks noGrp="1"/>
          </p:cNvSpPr>
          <p:nvPr>
            <p:ph type="ftr" sz="quarter" idx="11"/>
          </p:nvPr>
        </p:nvSpPr>
        <p:spPr/>
        <p:txBody>
          <a:bodyPr/>
          <a:lstStyle/>
          <a:p>
            <a:pPr>
              <a:defRPr/>
            </a:pPr>
            <a:endParaRPr lang="ja-JP" altLang="en-US"/>
          </a:p>
        </p:txBody>
      </p:sp>
      <p:sp>
        <p:nvSpPr>
          <p:cNvPr id="9" name="スライド番号プレースホルダー 8"/>
          <p:cNvSpPr>
            <a:spLocks noGrp="1"/>
          </p:cNvSpPr>
          <p:nvPr>
            <p:ph type="sldNum" sz="quarter" idx="12"/>
          </p:nvPr>
        </p:nvSpPr>
        <p:spPr/>
        <p:txBody>
          <a:bodyPr/>
          <a:lstStyle/>
          <a:p>
            <a:fld id="{22F33175-3E06-4E76-8E9A-765C65213E74}" type="slidenum">
              <a:rPr lang="ja-JP" altLang="en-US" smtClean="0"/>
              <a:pPr/>
              <a:t>‹#›</a:t>
            </a:fld>
            <a:endParaRPr lang="ja-JP" altLang="en-US"/>
          </a:p>
        </p:txBody>
      </p:sp>
    </p:spTree>
    <p:extLst>
      <p:ext uri="{BB962C8B-B14F-4D97-AF65-F5344CB8AC3E}">
        <p14:creationId xmlns:p14="http://schemas.microsoft.com/office/powerpoint/2010/main" val="30419903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fld id="{9EC0018D-A592-4F04-9436-5DF4815BB4DA}" type="datetimeFigureOut">
              <a:rPr lang="ja-JP" altLang="en-US" smtClean="0"/>
              <a:pPr>
                <a:defRPr/>
              </a:pPr>
              <a:t>2023/2/1</a:t>
            </a:fld>
            <a:endParaRPr lang="ja-JP" altLang="en-US"/>
          </a:p>
        </p:txBody>
      </p:sp>
      <p:sp>
        <p:nvSpPr>
          <p:cNvPr id="4" name="フッター プレースホルダー 3"/>
          <p:cNvSpPr>
            <a:spLocks noGrp="1"/>
          </p:cNvSpPr>
          <p:nvPr>
            <p:ph type="ftr" sz="quarter" idx="11"/>
          </p:nvPr>
        </p:nvSpPr>
        <p:spPr/>
        <p:txBody>
          <a:bodyPr/>
          <a:lstStyle/>
          <a:p>
            <a:pPr>
              <a:defRPr/>
            </a:pPr>
            <a:endParaRPr lang="ja-JP" altLang="en-US"/>
          </a:p>
        </p:txBody>
      </p:sp>
      <p:sp>
        <p:nvSpPr>
          <p:cNvPr id="5" name="スライド番号プレースホルダー 4"/>
          <p:cNvSpPr>
            <a:spLocks noGrp="1"/>
          </p:cNvSpPr>
          <p:nvPr>
            <p:ph type="sldNum" sz="quarter" idx="12"/>
          </p:nvPr>
        </p:nvSpPr>
        <p:spPr/>
        <p:txBody>
          <a:bodyPr/>
          <a:lstStyle/>
          <a:p>
            <a:fld id="{5A2ED37F-71C1-43DE-80C8-E5854BAFD749}" type="slidenum">
              <a:rPr lang="ja-JP" altLang="en-US" smtClean="0"/>
              <a:pPr/>
              <a:t>‹#›</a:t>
            </a:fld>
            <a:endParaRPr lang="ja-JP" altLang="en-US"/>
          </a:p>
        </p:txBody>
      </p:sp>
    </p:spTree>
    <p:extLst>
      <p:ext uri="{BB962C8B-B14F-4D97-AF65-F5344CB8AC3E}">
        <p14:creationId xmlns:p14="http://schemas.microsoft.com/office/powerpoint/2010/main" val="31980562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64E99201-D1B8-4F88-BC4B-5EDCED5D6123}" type="datetimeFigureOut">
              <a:rPr lang="ja-JP" altLang="en-US" smtClean="0"/>
              <a:pPr>
                <a:defRPr/>
              </a:pPr>
              <a:t>2023/2/1</a:t>
            </a:fld>
            <a:endParaRPr lang="ja-JP" altLang="en-US"/>
          </a:p>
        </p:txBody>
      </p:sp>
      <p:sp>
        <p:nvSpPr>
          <p:cNvPr id="3" name="フッター プレースホルダー 2"/>
          <p:cNvSpPr>
            <a:spLocks noGrp="1"/>
          </p:cNvSpPr>
          <p:nvPr>
            <p:ph type="ftr" sz="quarter" idx="11"/>
          </p:nvPr>
        </p:nvSpPr>
        <p:spPr/>
        <p:txBody>
          <a:bodyPr/>
          <a:lstStyle/>
          <a:p>
            <a:pPr>
              <a:defRPr/>
            </a:pPr>
            <a:endParaRPr lang="ja-JP" altLang="en-US"/>
          </a:p>
        </p:txBody>
      </p:sp>
      <p:sp>
        <p:nvSpPr>
          <p:cNvPr id="4" name="スライド番号プレースホルダー 3"/>
          <p:cNvSpPr>
            <a:spLocks noGrp="1"/>
          </p:cNvSpPr>
          <p:nvPr>
            <p:ph type="sldNum" sz="quarter" idx="12"/>
          </p:nvPr>
        </p:nvSpPr>
        <p:spPr/>
        <p:txBody>
          <a:bodyPr/>
          <a:lstStyle/>
          <a:p>
            <a:fld id="{65FE1291-FA2D-471C-882E-3C2A1C06776F}" type="slidenum">
              <a:rPr lang="ja-JP" altLang="en-US" smtClean="0"/>
              <a:pPr/>
              <a:t>‹#›</a:t>
            </a:fld>
            <a:endParaRPr lang="ja-JP" altLang="en-US"/>
          </a:p>
        </p:txBody>
      </p:sp>
    </p:spTree>
    <p:extLst>
      <p:ext uri="{BB962C8B-B14F-4D97-AF65-F5344CB8AC3E}">
        <p14:creationId xmlns:p14="http://schemas.microsoft.com/office/powerpoint/2010/main" val="41104644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660400"/>
            <a:ext cx="2211883" cy="2311400"/>
          </a:xfrm>
        </p:spPr>
        <p:txBody>
          <a:bodyPr anchor="b"/>
          <a:lstStyle>
            <a:lvl1pPr>
              <a:defRPr sz="18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fld id="{0412B692-F48A-4381-825F-89EE64778FB9}" type="datetimeFigureOut">
              <a:rPr lang="ja-JP" altLang="en-US" smtClean="0"/>
              <a:pPr>
                <a:defRPr/>
              </a:pPr>
              <a:t>2023/2/1</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fld id="{9C095207-1E10-4CB1-8D48-1247E2E18DF8}" type="slidenum">
              <a:rPr lang="ja-JP" altLang="en-US" smtClean="0"/>
              <a:pPr/>
              <a:t>‹#›</a:t>
            </a:fld>
            <a:endParaRPr lang="ja-JP" altLang="en-US"/>
          </a:p>
        </p:txBody>
      </p:sp>
    </p:spTree>
    <p:extLst>
      <p:ext uri="{BB962C8B-B14F-4D97-AF65-F5344CB8AC3E}">
        <p14:creationId xmlns:p14="http://schemas.microsoft.com/office/powerpoint/2010/main" val="9310220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660400"/>
            <a:ext cx="2211883" cy="2311400"/>
          </a:xfrm>
        </p:spPr>
        <p:txBody>
          <a:bodyPr anchor="b"/>
          <a:lstStyle>
            <a:lvl1pPr>
              <a:defRPr sz="18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kumimoji="1" lang="ja-JP" altLang="en-US"/>
          </a:p>
        </p:txBody>
      </p:sp>
      <p:sp>
        <p:nvSpPr>
          <p:cNvPr id="4" name="テキスト プレースホルダー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fld id="{A96FB9DC-5F74-4459-B79A-455ABEC08410}" type="datetimeFigureOut">
              <a:rPr lang="ja-JP" altLang="en-US" smtClean="0"/>
              <a:pPr>
                <a:defRPr/>
              </a:pPr>
              <a:t>2023/2/1</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fld id="{1EE0599D-5E98-4F99-B0C8-E2C33E78B8A7}" type="slidenum">
              <a:rPr lang="ja-JP" altLang="en-US" smtClean="0"/>
              <a:pPr/>
              <a:t>‹#›</a:t>
            </a:fld>
            <a:endParaRPr lang="ja-JP" altLang="en-US"/>
          </a:p>
        </p:txBody>
      </p:sp>
    </p:spTree>
    <p:extLst>
      <p:ext uri="{BB962C8B-B14F-4D97-AF65-F5344CB8AC3E}">
        <p14:creationId xmlns:p14="http://schemas.microsoft.com/office/powerpoint/2010/main" val="25845752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0AA6B398-32E9-41ED-8905-E468A7008A9E}" type="datetimeFigureOut">
              <a:rPr lang="ja-JP" altLang="en-US" smtClean="0"/>
              <a:pPr>
                <a:defRPr/>
              </a:pPr>
              <a:t>2023/2/1</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fld id="{36945924-3FF7-4F54-9573-E6CBE23B0910}" type="slidenum">
              <a:rPr lang="ja-JP" altLang="en-US" smtClean="0"/>
              <a:pPr/>
              <a:t>‹#›</a:t>
            </a:fld>
            <a:endParaRPr lang="ja-JP" altLang="en-US"/>
          </a:p>
        </p:txBody>
      </p:sp>
    </p:spTree>
    <p:extLst>
      <p:ext uri="{BB962C8B-B14F-4D97-AF65-F5344CB8AC3E}">
        <p14:creationId xmlns:p14="http://schemas.microsoft.com/office/powerpoint/2010/main" val="34618028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7756" y="527403"/>
            <a:ext cx="1478756" cy="8394877"/>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71487" y="527403"/>
            <a:ext cx="4350544" cy="8394877"/>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726D565E-433B-41BE-A598-DE5FB69944E7}" type="datetimeFigureOut">
              <a:rPr lang="ja-JP" altLang="en-US" smtClean="0"/>
              <a:pPr>
                <a:defRPr/>
              </a:pPr>
              <a:t>2023/2/1</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fld id="{B607887B-4466-4250-81FB-2720192516BA}" type="slidenum">
              <a:rPr lang="ja-JP" altLang="en-US" smtClean="0"/>
              <a:pPr/>
              <a:t>‹#›</a:t>
            </a:fld>
            <a:endParaRPr lang="ja-JP" altLang="en-US"/>
          </a:p>
        </p:txBody>
      </p:sp>
    </p:spTree>
    <p:extLst>
      <p:ext uri="{BB962C8B-B14F-4D97-AF65-F5344CB8AC3E}">
        <p14:creationId xmlns:p14="http://schemas.microsoft.com/office/powerpoint/2010/main" val="4287722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a:xfrm>
            <a:off x="342900" y="9181396"/>
            <a:ext cx="1600200" cy="527403"/>
          </a:xfrm>
          <a:prstGeom prst="rect">
            <a:avLst/>
          </a:prstGeom>
        </p:spPr>
        <p:txBody>
          <a:bodyPr/>
          <a:lstStyle>
            <a:lvl1pPr fontAlgn="auto">
              <a:spcBef>
                <a:spcPts val="0"/>
              </a:spcBef>
              <a:spcAft>
                <a:spcPts val="0"/>
              </a:spcAft>
              <a:defRPr>
                <a:latin typeface="+mn-lt"/>
                <a:ea typeface="+mn-ea"/>
              </a:defRPr>
            </a:lvl1pPr>
          </a:lstStyle>
          <a:p>
            <a:fld id="{5E0B7938-0274-4436-872B-A330246B0DD7}" type="datetimeFigureOut">
              <a:rPr kumimoji="1" lang="ja-JP" altLang="en-US" smtClean="0"/>
              <a:t>2023/2/1</a:t>
            </a:fld>
            <a:endParaRPr kumimoji="1" lang="ja-JP" altLang="en-US"/>
          </a:p>
        </p:txBody>
      </p:sp>
      <p:sp>
        <p:nvSpPr>
          <p:cNvPr id="4" name="フッター プレースホルダー 3"/>
          <p:cNvSpPr>
            <a:spLocks noGrp="1"/>
          </p:cNvSpPr>
          <p:nvPr>
            <p:ph type="ftr" sz="quarter" idx="11"/>
          </p:nvPr>
        </p:nvSpPr>
        <p:spPr>
          <a:xfrm>
            <a:off x="2343150" y="9181396"/>
            <a:ext cx="2171700" cy="527403"/>
          </a:xfrm>
          <a:prstGeom prst="rect">
            <a:avLst/>
          </a:prstGeom>
        </p:spPr>
        <p:txBody>
          <a:bodyPr/>
          <a:lstStyle>
            <a:lvl1pPr fontAlgn="auto">
              <a:spcBef>
                <a:spcPts val="0"/>
              </a:spcBef>
              <a:spcAft>
                <a:spcPts val="0"/>
              </a:spcAft>
              <a:defRPr>
                <a:latin typeface="+mn-lt"/>
                <a:ea typeface="+mn-ea"/>
              </a:defRPr>
            </a:lvl1pPr>
          </a:lstStyle>
          <a:p>
            <a:endParaRPr kumimoji="1" lang="ja-JP" altLang="en-US"/>
          </a:p>
        </p:txBody>
      </p:sp>
      <p:sp>
        <p:nvSpPr>
          <p:cNvPr id="5" name="スライド番号プレースホルダー 4"/>
          <p:cNvSpPr>
            <a:spLocks noGrp="1"/>
          </p:cNvSpPr>
          <p:nvPr>
            <p:ph type="sldNum" sz="quarter" idx="12"/>
          </p:nvPr>
        </p:nvSpPr>
        <p:spPr>
          <a:xfrm>
            <a:off x="4914900" y="9181396"/>
            <a:ext cx="1600200" cy="527403"/>
          </a:xfrm>
          <a:prstGeom prst="rect">
            <a:avLst/>
          </a:prstGeom>
        </p:spPr>
        <p:txBody>
          <a:bodyPr vert="horz" wrap="square" lIns="91440" tIns="45720" rIns="91440" bIns="45720" numCol="1" anchor="t" anchorCtr="0" compatLnSpc="1">
            <a:prstTxWarp prst="textNoShape">
              <a:avLst/>
            </a:prstTxWarp>
          </a:bodyPr>
          <a:lstStyle>
            <a:lvl1pPr>
              <a:defRPr/>
            </a:lvl1pPr>
          </a:lstStyle>
          <a:p>
            <a:fld id="{7F3B260E-640B-441A-9574-6BC76628212B}" type="slidenum">
              <a:rPr kumimoji="1" lang="ja-JP" altLang="en-US" smtClean="0"/>
              <a:t>‹#›</a:t>
            </a:fld>
            <a:endParaRPr kumimoji="1" lang="ja-JP" altLang="en-US"/>
          </a:p>
        </p:txBody>
      </p:sp>
    </p:spTree>
    <p:extLst>
      <p:ext uri="{BB962C8B-B14F-4D97-AF65-F5344CB8AC3E}">
        <p14:creationId xmlns:p14="http://schemas.microsoft.com/office/powerpoint/2010/main" val="1355625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342900" y="9181396"/>
            <a:ext cx="1600200" cy="527403"/>
          </a:xfrm>
          <a:prstGeom prst="rect">
            <a:avLst/>
          </a:prstGeom>
        </p:spPr>
        <p:txBody>
          <a:bodyPr/>
          <a:lstStyle>
            <a:lvl1pPr fontAlgn="auto">
              <a:spcBef>
                <a:spcPts val="0"/>
              </a:spcBef>
              <a:spcAft>
                <a:spcPts val="0"/>
              </a:spcAft>
              <a:defRPr>
                <a:latin typeface="+mn-lt"/>
                <a:ea typeface="+mn-ea"/>
              </a:defRPr>
            </a:lvl1pPr>
          </a:lstStyle>
          <a:p>
            <a:fld id="{5E0B7938-0274-4436-872B-A330246B0DD7}" type="datetimeFigureOut">
              <a:rPr kumimoji="1" lang="ja-JP" altLang="en-US" smtClean="0"/>
              <a:t>2023/2/1</a:t>
            </a:fld>
            <a:endParaRPr kumimoji="1" lang="ja-JP" altLang="en-US"/>
          </a:p>
        </p:txBody>
      </p:sp>
      <p:sp>
        <p:nvSpPr>
          <p:cNvPr id="3" name="フッター プレースホルダー 2"/>
          <p:cNvSpPr>
            <a:spLocks noGrp="1"/>
          </p:cNvSpPr>
          <p:nvPr>
            <p:ph type="ftr" sz="quarter" idx="11"/>
          </p:nvPr>
        </p:nvSpPr>
        <p:spPr>
          <a:xfrm>
            <a:off x="2343150" y="9181396"/>
            <a:ext cx="2171700" cy="527403"/>
          </a:xfrm>
          <a:prstGeom prst="rect">
            <a:avLst/>
          </a:prstGeom>
        </p:spPr>
        <p:txBody>
          <a:bodyPr/>
          <a:lstStyle>
            <a:lvl1pPr fontAlgn="auto">
              <a:spcBef>
                <a:spcPts val="0"/>
              </a:spcBef>
              <a:spcAft>
                <a:spcPts val="0"/>
              </a:spcAft>
              <a:defRPr>
                <a:latin typeface="+mn-lt"/>
                <a:ea typeface="+mn-ea"/>
              </a:defRPr>
            </a:lvl1pPr>
          </a:lstStyle>
          <a:p>
            <a:endParaRPr kumimoji="1" lang="ja-JP" altLang="en-US"/>
          </a:p>
        </p:txBody>
      </p:sp>
      <p:sp>
        <p:nvSpPr>
          <p:cNvPr id="4" name="スライド番号プレースホルダー 3"/>
          <p:cNvSpPr>
            <a:spLocks noGrp="1"/>
          </p:cNvSpPr>
          <p:nvPr>
            <p:ph type="sldNum" sz="quarter" idx="12"/>
          </p:nvPr>
        </p:nvSpPr>
        <p:spPr>
          <a:xfrm>
            <a:off x="4914900" y="9181396"/>
            <a:ext cx="1600200" cy="527403"/>
          </a:xfrm>
          <a:prstGeom prst="rect">
            <a:avLst/>
          </a:prstGeom>
        </p:spPr>
        <p:txBody>
          <a:bodyPr vert="horz" wrap="square" lIns="91440" tIns="45720" rIns="91440" bIns="45720" numCol="1" anchor="t" anchorCtr="0" compatLnSpc="1">
            <a:prstTxWarp prst="textNoShape">
              <a:avLst/>
            </a:prstTxWarp>
          </a:bodyPr>
          <a:lstStyle>
            <a:lvl1pPr>
              <a:defRPr/>
            </a:lvl1pPr>
          </a:lstStyle>
          <a:p>
            <a:fld id="{7F3B260E-640B-441A-9574-6BC76628212B}" type="slidenum">
              <a:rPr kumimoji="1" lang="ja-JP" altLang="en-US" smtClean="0"/>
              <a:t>‹#›</a:t>
            </a:fld>
            <a:endParaRPr kumimoji="1" lang="ja-JP" altLang="en-US"/>
          </a:p>
        </p:txBody>
      </p:sp>
    </p:spTree>
    <p:extLst>
      <p:ext uri="{BB962C8B-B14F-4D97-AF65-F5344CB8AC3E}">
        <p14:creationId xmlns:p14="http://schemas.microsoft.com/office/powerpoint/2010/main" val="2959445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6"/>
            <a:ext cx="2256235" cy="1678517"/>
          </a:xfrm>
          <a:prstGeom prst="rect">
            <a:avLst/>
          </a:prstGeom>
        </p:spPr>
        <p:txBody>
          <a:bodyPr anchor="b"/>
          <a:lstStyle>
            <a:lvl1pPr algn="l">
              <a:defRPr sz="1219"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2681288" y="394406"/>
            <a:ext cx="3833813" cy="8454496"/>
          </a:xfrm>
          <a:prstGeom prst="rect">
            <a:avLst/>
          </a:prstGeom>
        </p:spPr>
        <p:txBody>
          <a:bodyPr/>
          <a:lstStyle>
            <a:lvl1pPr>
              <a:defRPr sz="1950"/>
            </a:lvl1pPr>
            <a:lvl2pPr>
              <a:defRPr sz="1706"/>
            </a:lvl2pPr>
            <a:lvl3pPr>
              <a:defRPr sz="1463"/>
            </a:lvl3pPr>
            <a:lvl4pPr>
              <a:defRPr sz="1219"/>
            </a:lvl4pPr>
            <a:lvl5pPr>
              <a:defRPr sz="1219"/>
            </a:lvl5pPr>
            <a:lvl6pPr>
              <a:defRPr sz="1219"/>
            </a:lvl6pPr>
            <a:lvl7pPr>
              <a:defRPr sz="1219"/>
            </a:lvl7pPr>
            <a:lvl8pPr>
              <a:defRPr sz="1219"/>
            </a:lvl8pPr>
            <a:lvl9pPr>
              <a:defRPr sz="1219"/>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342901" y="2072923"/>
            <a:ext cx="2256235" cy="6775980"/>
          </a:xfrm>
          <a:prstGeom prst="rect">
            <a:avLst/>
          </a:prstGeom>
        </p:spPr>
        <p:txBody>
          <a:bodyPr/>
          <a:lstStyle>
            <a:lvl1pPr marL="0" indent="0">
              <a:buNone/>
              <a:defRPr sz="853"/>
            </a:lvl1pPr>
            <a:lvl2pPr marL="278606" indent="0">
              <a:buNone/>
              <a:defRPr sz="731"/>
            </a:lvl2pPr>
            <a:lvl3pPr marL="557213" indent="0">
              <a:buNone/>
              <a:defRPr sz="609"/>
            </a:lvl3pPr>
            <a:lvl4pPr marL="835819" indent="0">
              <a:buNone/>
              <a:defRPr sz="548"/>
            </a:lvl4pPr>
            <a:lvl5pPr marL="1114425" indent="0">
              <a:buNone/>
              <a:defRPr sz="548"/>
            </a:lvl5pPr>
            <a:lvl6pPr marL="1393031" indent="0">
              <a:buNone/>
              <a:defRPr sz="548"/>
            </a:lvl6pPr>
            <a:lvl7pPr marL="1671638" indent="0">
              <a:buNone/>
              <a:defRPr sz="548"/>
            </a:lvl7pPr>
            <a:lvl8pPr marL="1950244" indent="0">
              <a:buNone/>
              <a:defRPr sz="548"/>
            </a:lvl8pPr>
            <a:lvl9pPr marL="2228850" indent="0">
              <a:buNone/>
              <a:defRPr sz="548"/>
            </a:lvl9pPr>
          </a:lstStyle>
          <a:p>
            <a:pPr lvl="0"/>
            <a:r>
              <a:rPr lang="ja-JP" altLang="en-US" smtClean="0"/>
              <a:t>マスター テキストの書式設定</a:t>
            </a:r>
          </a:p>
        </p:txBody>
      </p:sp>
      <p:sp>
        <p:nvSpPr>
          <p:cNvPr id="5" name="日付プレースホルダー 4"/>
          <p:cNvSpPr>
            <a:spLocks noGrp="1"/>
          </p:cNvSpPr>
          <p:nvPr>
            <p:ph type="dt" sz="half" idx="10"/>
          </p:nvPr>
        </p:nvSpPr>
        <p:spPr>
          <a:xfrm>
            <a:off x="342900" y="9181396"/>
            <a:ext cx="1600200" cy="527403"/>
          </a:xfrm>
          <a:prstGeom prst="rect">
            <a:avLst/>
          </a:prstGeom>
        </p:spPr>
        <p:txBody>
          <a:bodyPr/>
          <a:lstStyle>
            <a:lvl1pPr fontAlgn="auto">
              <a:spcBef>
                <a:spcPts val="0"/>
              </a:spcBef>
              <a:spcAft>
                <a:spcPts val="0"/>
              </a:spcAft>
              <a:defRPr>
                <a:latin typeface="+mn-lt"/>
                <a:ea typeface="+mn-ea"/>
              </a:defRPr>
            </a:lvl1pPr>
          </a:lstStyle>
          <a:p>
            <a:fld id="{5E0B7938-0274-4436-872B-A330246B0DD7}" type="datetimeFigureOut">
              <a:rPr kumimoji="1" lang="ja-JP" altLang="en-US" smtClean="0"/>
              <a:t>2023/2/1</a:t>
            </a:fld>
            <a:endParaRPr kumimoji="1" lang="ja-JP" altLang="en-US"/>
          </a:p>
        </p:txBody>
      </p:sp>
      <p:sp>
        <p:nvSpPr>
          <p:cNvPr id="6" name="フッター プレースホルダー 5"/>
          <p:cNvSpPr>
            <a:spLocks noGrp="1"/>
          </p:cNvSpPr>
          <p:nvPr>
            <p:ph type="ftr" sz="quarter" idx="11"/>
          </p:nvPr>
        </p:nvSpPr>
        <p:spPr>
          <a:xfrm>
            <a:off x="2343150" y="9181396"/>
            <a:ext cx="2171700" cy="527403"/>
          </a:xfrm>
          <a:prstGeom prst="rect">
            <a:avLst/>
          </a:prstGeom>
        </p:spPr>
        <p:txBody>
          <a:bodyPr/>
          <a:lstStyle>
            <a:lvl1pPr fontAlgn="auto">
              <a:spcBef>
                <a:spcPts val="0"/>
              </a:spcBef>
              <a:spcAft>
                <a:spcPts val="0"/>
              </a:spcAft>
              <a:defRPr>
                <a:latin typeface="+mn-lt"/>
                <a:ea typeface="+mn-ea"/>
              </a:defRPr>
            </a:lvl1pPr>
          </a:lstStyle>
          <a:p>
            <a:endParaRPr kumimoji="1" lang="ja-JP" altLang="en-US"/>
          </a:p>
        </p:txBody>
      </p:sp>
      <p:sp>
        <p:nvSpPr>
          <p:cNvPr id="7" name="スライド番号プレースホルダー 6"/>
          <p:cNvSpPr>
            <a:spLocks noGrp="1"/>
          </p:cNvSpPr>
          <p:nvPr>
            <p:ph type="sldNum" sz="quarter" idx="12"/>
          </p:nvPr>
        </p:nvSpPr>
        <p:spPr>
          <a:xfrm>
            <a:off x="4914900" y="9181396"/>
            <a:ext cx="1600200" cy="527403"/>
          </a:xfrm>
          <a:prstGeom prst="rect">
            <a:avLst/>
          </a:prstGeom>
        </p:spPr>
        <p:txBody>
          <a:bodyPr vert="horz" wrap="square" lIns="91440" tIns="45720" rIns="91440" bIns="45720" numCol="1" anchor="t" anchorCtr="0" compatLnSpc="1">
            <a:prstTxWarp prst="textNoShape">
              <a:avLst/>
            </a:prstTxWarp>
          </a:bodyPr>
          <a:lstStyle>
            <a:lvl1pPr>
              <a:defRPr/>
            </a:lvl1pPr>
          </a:lstStyle>
          <a:p>
            <a:fld id="{7F3B260E-640B-441A-9574-6BC76628212B}" type="slidenum">
              <a:rPr kumimoji="1" lang="ja-JP" altLang="en-US" smtClean="0"/>
              <a:t>‹#›</a:t>
            </a:fld>
            <a:endParaRPr kumimoji="1" lang="ja-JP" altLang="en-US"/>
          </a:p>
        </p:txBody>
      </p:sp>
    </p:spTree>
    <p:extLst>
      <p:ext uri="{BB962C8B-B14F-4D97-AF65-F5344CB8AC3E}">
        <p14:creationId xmlns:p14="http://schemas.microsoft.com/office/powerpoint/2010/main" val="2364778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1"/>
          </a:xfrm>
          <a:prstGeom prst="rect">
            <a:avLst/>
          </a:prstGeom>
        </p:spPr>
        <p:txBody>
          <a:bodyPr anchor="b"/>
          <a:lstStyle>
            <a:lvl1pPr algn="l">
              <a:defRPr sz="1219"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344216" y="885120"/>
            <a:ext cx="4114800" cy="5943600"/>
          </a:xfrm>
          <a:prstGeom prst="rect">
            <a:avLst/>
          </a:prstGeom>
        </p:spPr>
        <p:txBody>
          <a:bodyPr/>
          <a:lstStyle>
            <a:lvl1pPr marL="0" indent="0">
              <a:buNone/>
              <a:defRPr sz="1950"/>
            </a:lvl1pPr>
            <a:lvl2pPr marL="278606" indent="0">
              <a:buNone/>
              <a:defRPr sz="1706"/>
            </a:lvl2pPr>
            <a:lvl3pPr marL="557213" indent="0">
              <a:buNone/>
              <a:defRPr sz="1463"/>
            </a:lvl3pPr>
            <a:lvl4pPr marL="835819" indent="0">
              <a:buNone/>
              <a:defRPr sz="1219"/>
            </a:lvl4pPr>
            <a:lvl5pPr marL="1114425" indent="0">
              <a:buNone/>
              <a:defRPr sz="1219"/>
            </a:lvl5pPr>
            <a:lvl6pPr marL="1393031" indent="0">
              <a:buNone/>
              <a:defRPr sz="1219"/>
            </a:lvl6pPr>
            <a:lvl7pPr marL="1671638" indent="0">
              <a:buNone/>
              <a:defRPr sz="1219"/>
            </a:lvl7pPr>
            <a:lvl8pPr marL="1950244" indent="0">
              <a:buNone/>
              <a:defRPr sz="1219"/>
            </a:lvl8pPr>
            <a:lvl9pPr marL="2228850" indent="0">
              <a:buNone/>
              <a:defRPr sz="1219"/>
            </a:lvl9pPr>
          </a:lstStyle>
          <a:p>
            <a:pPr lvl="0"/>
            <a:r>
              <a:rPr lang="ja-JP" altLang="en-US" noProof="0" smtClean="0"/>
              <a:t>図を追加</a:t>
            </a:r>
            <a:endParaRPr lang="ja-JP" altLang="en-US" noProof="0"/>
          </a:p>
        </p:txBody>
      </p:sp>
      <p:sp>
        <p:nvSpPr>
          <p:cNvPr id="4" name="テキスト プレースホルダー 3"/>
          <p:cNvSpPr>
            <a:spLocks noGrp="1"/>
          </p:cNvSpPr>
          <p:nvPr>
            <p:ph type="body" sz="half" idx="2"/>
          </p:nvPr>
        </p:nvSpPr>
        <p:spPr>
          <a:xfrm>
            <a:off x="1344216" y="7752821"/>
            <a:ext cx="4114800" cy="1162579"/>
          </a:xfrm>
          <a:prstGeom prst="rect">
            <a:avLst/>
          </a:prstGeom>
        </p:spPr>
        <p:txBody>
          <a:bodyPr/>
          <a:lstStyle>
            <a:lvl1pPr marL="0" indent="0">
              <a:buNone/>
              <a:defRPr sz="853"/>
            </a:lvl1pPr>
            <a:lvl2pPr marL="278606" indent="0">
              <a:buNone/>
              <a:defRPr sz="731"/>
            </a:lvl2pPr>
            <a:lvl3pPr marL="557213" indent="0">
              <a:buNone/>
              <a:defRPr sz="609"/>
            </a:lvl3pPr>
            <a:lvl4pPr marL="835819" indent="0">
              <a:buNone/>
              <a:defRPr sz="548"/>
            </a:lvl4pPr>
            <a:lvl5pPr marL="1114425" indent="0">
              <a:buNone/>
              <a:defRPr sz="548"/>
            </a:lvl5pPr>
            <a:lvl6pPr marL="1393031" indent="0">
              <a:buNone/>
              <a:defRPr sz="548"/>
            </a:lvl6pPr>
            <a:lvl7pPr marL="1671638" indent="0">
              <a:buNone/>
              <a:defRPr sz="548"/>
            </a:lvl7pPr>
            <a:lvl8pPr marL="1950244" indent="0">
              <a:buNone/>
              <a:defRPr sz="548"/>
            </a:lvl8pPr>
            <a:lvl9pPr marL="2228850" indent="0">
              <a:buNone/>
              <a:defRPr sz="548"/>
            </a:lvl9pPr>
          </a:lstStyle>
          <a:p>
            <a:pPr lvl="0"/>
            <a:r>
              <a:rPr lang="ja-JP" altLang="en-US" smtClean="0"/>
              <a:t>マスター テキストの書式設定</a:t>
            </a:r>
          </a:p>
        </p:txBody>
      </p:sp>
      <p:sp>
        <p:nvSpPr>
          <p:cNvPr id="5" name="日付プレースホルダー 4"/>
          <p:cNvSpPr>
            <a:spLocks noGrp="1"/>
          </p:cNvSpPr>
          <p:nvPr>
            <p:ph type="dt" sz="half" idx="10"/>
          </p:nvPr>
        </p:nvSpPr>
        <p:spPr>
          <a:xfrm>
            <a:off x="342900" y="9181396"/>
            <a:ext cx="1600200" cy="527403"/>
          </a:xfrm>
          <a:prstGeom prst="rect">
            <a:avLst/>
          </a:prstGeom>
        </p:spPr>
        <p:txBody>
          <a:bodyPr/>
          <a:lstStyle>
            <a:lvl1pPr fontAlgn="auto">
              <a:spcBef>
                <a:spcPts val="0"/>
              </a:spcBef>
              <a:spcAft>
                <a:spcPts val="0"/>
              </a:spcAft>
              <a:defRPr>
                <a:latin typeface="+mn-lt"/>
                <a:ea typeface="+mn-ea"/>
              </a:defRPr>
            </a:lvl1pPr>
          </a:lstStyle>
          <a:p>
            <a:fld id="{5E0B7938-0274-4436-872B-A330246B0DD7}" type="datetimeFigureOut">
              <a:rPr kumimoji="1" lang="ja-JP" altLang="en-US" smtClean="0"/>
              <a:t>2023/2/1</a:t>
            </a:fld>
            <a:endParaRPr kumimoji="1" lang="ja-JP" altLang="en-US"/>
          </a:p>
        </p:txBody>
      </p:sp>
      <p:sp>
        <p:nvSpPr>
          <p:cNvPr id="6" name="フッター プレースホルダー 5"/>
          <p:cNvSpPr>
            <a:spLocks noGrp="1"/>
          </p:cNvSpPr>
          <p:nvPr>
            <p:ph type="ftr" sz="quarter" idx="11"/>
          </p:nvPr>
        </p:nvSpPr>
        <p:spPr>
          <a:xfrm>
            <a:off x="2343150" y="9181396"/>
            <a:ext cx="2171700" cy="527403"/>
          </a:xfrm>
          <a:prstGeom prst="rect">
            <a:avLst/>
          </a:prstGeom>
        </p:spPr>
        <p:txBody>
          <a:bodyPr/>
          <a:lstStyle>
            <a:lvl1pPr fontAlgn="auto">
              <a:spcBef>
                <a:spcPts val="0"/>
              </a:spcBef>
              <a:spcAft>
                <a:spcPts val="0"/>
              </a:spcAft>
              <a:defRPr>
                <a:latin typeface="+mn-lt"/>
                <a:ea typeface="+mn-ea"/>
              </a:defRPr>
            </a:lvl1pPr>
          </a:lstStyle>
          <a:p>
            <a:endParaRPr kumimoji="1" lang="ja-JP" altLang="en-US"/>
          </a:p>
        </p:txBody>
      </p:sp>
      <p:sp>
        <p:nvSpPr>
          <p:cNvPr id="7" name="スライド番号プレースホルダー 6"/>
          <p:cNvSpPr>
            <a:spLocks noGrp="1"/>
          </p:cNvSpPr>
          <p:nvPr>
            <p:ph type="sldNum" sz="quarter" idx="12"/>
          </p:nvPr>
        </p:nvSpPr>
        <p:spPr>
          <a:xfrm>
            <a:off x="4914900" y="9181396"/>
            <a:ext cx="1600200" cy="527403"/>
          </a:xfrm>
          <a:prstGeom prst="rect">
            <a:avLst/>
          </a:prstGeom>
        </p:spPr>
        <p:txBody>
          <a:bodyPr vert="horz" wrap="square" lIns="91440" tIns="45720" rIns="91440" bIns="45720" numCol="1" anchor="t" anchorCtr="0" compatLnSpc="1">
            <a:prstTxWarp prst="textNoShape">
              <a:avLst/>
            </a:prstTxWarp>
          </a:bodyPr>
          <a:lstStyle>
            <a:lvl1pPr>
              <a:defRPr/>
            </a:lvl1pPr>
          </a:lstStyle>
          <a:p>
            <a:fld id="{7F3B260E-640B-441A-9574-6BC76628212B}" type="slidenum">
              <a:rPr kumimoji="1" lang="ja-JP" altLang="en-US" smtClean="0"/>
              <a:t>‹#›</a:t>
            </a:fld>
            <a:endParaRPr kumimoji="1" lang="ja-JP" altLang="en-US"/>
          </a:p>
        </p:txBody>
      </p:sp>
    </p:spTree>
    <p:extLst>
      <p:ext uri="{BB962C8B-B14F-4D97-AF65-F5344CB8AC3E}">
        <p14:creationId xmlns:p14="http://schemas.microsoft.com/office/powerpoint/2010/main" val="3044137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図 4"/>
          <p:cNvPicPr>
            <a:picLocks noChangeAspect="1"/>
          </p:cNvPicPr>
          <p:nvPr/>
        </p:nvPicPr>
        <p:blipFill>
          <a:blip r:embed="rId14">
            <a:extLst>
              <a:ext uri="{28A0092B-C50C-407E-A947-70E740481C1C}">
                <a14:useLocalDpi xmlns:a14="http://schemas.microsoft.com/office/drawing/2010/main" val="0"/>
              </a:ext>
            </a:extLst>
          </a:blip>
          <a:srcRect l="66064" t="45880" r="1447" b="2858"/>
          <a:stretch>
            <a:fillRect/>
          </a:stretch>
        </p:blipFill>
        <p:spPr bwMode="auto">
          <a:xfrm>
            <a:off x="1" y="1"/>
            <a:ext cx="739379" cy="373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図 10"/>
          <p:cNvPicPr>
            <a:picLocks noChangeAspect="1"/>
          </p:cNvPicPr>
          <p:nvPr/>
        </p:nvPicPr>
        <p:blipFill>
          <a:blip r:embed="rId15">
            <a:extLst>
              <a:ext uri="{28A0092B-C50C-407E-A947-70E740481C1C}">
                <a14:useLocalDpi xmlns:a14="http://schemas.microsoft.com/office/drawing/2010/main" val="0"/>
              </a:ext>
            </a:extLst>
          </a:blip>
          <a:srcRect l="59647" t="42484" r="7864" b="2858"/>
          <a:stretch>
            <a:fillRect/>
          </a:stretch>
        </p:blipFill>
        <p:spPr bwMode="auto">
          <a:xfrm>
            <a:off x="1" y="3251554"/>
            <a:ext cx="739379" cy="3985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図 11"/>
          <p:cNvPicPr>
            <a:picLocks noChangeAspect="1"/>
          </p:cNvPicPr>
          <p:nvPr/>
        </p:nvPicPr>
        <p:blipFill>
          <a:blip r:embed="rId14">
            <a:extLst>
              <a:ext uri="{28A0092B-C50C-407E-A947-70E740481C1C}">
                <a14:useLocalDpi xmlns:a14="http://schemas.microsoft.com/office/drawing/2010/main" val="0"/>
              </a:ext>
            </a:extLst>
          </a:blip>
          <a:srcRect l="58080" t="42484" r="9433" b="6255"/>
          <a:stretch>
            <a:fillRect/>
          </a:stretch>
        </p:blipFill>
        <p:spPr bwMode="auto">
          <a:xfrm>
            <a:off x="1" y="6168321"/>
            <a:ext cx="739379" cy="373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図 25"/>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010275" y="7429501"/>
            <a:ext cx="623888" cy="214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3996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1" fontAlgn="base" hangingPunct="1">
        <a:spcBef>
          <a:spcPct val="0"/>
        </a:spcBef>
        <a:spcAft>
          <a:spcPct val="0"/>
        </a:spcAft>
        <a:defRPr kumimoji="1" sz="2681" kern="1200">
          <a:solidFill>
            <a:schemeClr val="tx1"/>
          </a:solidFill>
          <a:latin typeface="+mj-lt"/>
          <a:ea typeface="+mj-ea"/>
          <a:cs typeface="+mj-cs"/>
        </a:defRPr>
      </a:lvl1pPr>
      <a:lvl2pPr algn="ctr" rtl="0" eaLnBrk="1" fontAlgn="base" hangingPunct="1">
        <a:spcBef>
          <a:spcPct val="0"/>
        </a:spcBef>
        <a:spcAft>
          <a:spcPct val="0"/>
        </a:spcAft>
        <a:defRPr kumimoji="1" sz="2681">
          <a:solidFill>
            <a:schemeClr val="tx1"/>
          </a:solidFill>
          <a:latin typeface="Calibri" panose="020F0502020204030204" pitchFamily="34" charset="0"/>
          <a:ea typeface="ＭＳ Ｐゴシック" panose="020B0600070205080204" pitchFamily="50" charset="-128"/>
        </a:defRPr>
      </a:lvl2pPr>
      <a:lvl3pPr algn="ctr" rtl="0" eaLnBrk="1" fontAlgn="base" hangingPunct="1">
        <a:spcBef>
          <a:spcPct val="0"/>
        </a:spcBef>
        <a:spcAft>
          <a:spcPct val="0"/>
        </a:spcAft>
        <a:defRPr kumimoji="1" sz="2681">
          <a:solidFill>
            <a:schemeClr val="tx1"/>
          </a:solidFill>
          <a:latin typeface="Calibri" panose="020F0502020204030204" pitchFamily="34" charset="0"/>
          <a:ea typeface="ＭＳ Ｐゴシック" panose="020B0600070205080204" pitchFamily="50" charset="-128"/>
        </a:defRPr>
      </a:lvl3pPr>
      <a:lvl4pPr algn="ctr" rtl="0" eaLnBrk="1" fontAlgn="base" hangingPunct="1">
        <a:spcBef>
          <a:spcPct val="0"/>
        </a:spcBef>
        <a:spcAft>
          <a:spcPct val="0"/>
        </a:spcAft>
        <a:defRPr kumimoji="1" sz="2681">
          <a:solidFill>
            <a:schemeClr val="tx1"/>
          </a:solidFill>
          <a:latin typeface="Calibri" panose="020F0502020204030204" pitchFamily="34" charset="0"/>
          <a:ea typeface="ＭＳ Ｐゴシック" panose="020B0600070205080204" pitchFamily="50" charset="-128"/>
        </a:defRPr>
      </a:lvl4pPr>
      <a:lvl5pPr algn="ctr" rtl="0" eaLnBrk="1" fontAlgn="base" hangingPunct="1">
        <a:spcBef>
          <a:spcPct val="0"/>
        </a:spcBef>
        <a:spcAft>
          <a:spcPct val="0"/>
        </a:spcAft>
        <a:defRPr kumimoji="1" sz="2681">
          <a:solidFill>
            <a:schemeClr val="tx1"/>
          </a:solidFill>
          <a:latin typeface="Calibri" panose="020F0502020204030204" pitchFamily="34" charset="0"/>
          <a:ea typeface="ＭＳ Ｐゴシック" panose="020B0600070205080204" pitchFamily="50" charset="-128"/>
        </a:defRPr>
      </a:lvl5pPr>
      <a:lvl6pPr marL="278606" algn="ctr" rtl="0" eaLnBrk="1" fontAlgn="base" hangingPunct="1">
        <a:spcBef>
          <a:spcPct val="0"/>
        </a:spcBef>
        <a:spcAft>
          <a:spcPct val="0"/>
        </a:spcAft>
        <a:defRPr kumimoji="1" sz="2681">
          <a:solidFill>
            <a:schemeClr val="tx1"/>
          </a:solidFill>
          <a:latin typeface="Calibri" panose="020F0502020204030204" pitchFamily="34" charset="0"/>
          <a:ea typeface="ＭＳ Ｐゴシック" panose="020B0600070205080204" pitchFamily="50" charset="-128"/>
        </a:defRPr>
      </a:lvl6pPr>
      <a:lvl7pPr marL="557213" algn="ctr" rtl="0" eaLnBrk="1" fontAlgn="base" hangingPunct="1">
        <a:spcBef>
          <a:spcPct val="0"/>
        </a:spcBef>
        <a:spcAft>
          <a:spcPct val="0"/>
        </a:spcAft>
        <a:defRPr kumimoji="1" sz="2681">
          <a:solidFill>
            <a:schemeClr val="tx1"/>
          </a:solidFill>
          <a:latin typeface="Calibri" panose="020F0502020204030204" pitchFamily="34" charset="0"/>
          <a:ea typeface="ＭＳ Ｐゴシック" panose="020B0600070205080204" pitchFamily="50" charset="-128"/>
        </a:defRPr>
      </a:lvl7pPr>
      <a:lvl8pPr marL="835819" algn="ctr" rtl="0" eaLnBrk="1" fontAlgn="base" hangingPunct="1">
        <a:spcBef>
          <a:spcPct val="0"/>
        </a:spcBef>
        <a:spcAft>
          <a:spcPct val="0"/>
        </a:spcAft>
        <a:defRPr kumimoji="1" sz="2681">
          <a:solidFill>
            <a:schemeClr val="tx1"/>
          </a:solidFill>
          <a:latin typeface="Calibri" panose="020F0502020204030204" pitchFamily="34" charset="0"/>
          <a:ea typeface="ＭＳ Ｐゴシック" panose="020B0600070205080204" pitchFamily="50" charset="-128"/>
        </a:defRPr>
      </a:lvl8pPr>
      <a:lvl9pPr marL="1114425" algn="ctr" rtl="0" eaLnBrk="1" fontAlgn="base" hangingPunct="1">
        <a:spcBef>
          <a:spcPct val="0"/>
        </a:spcBef>
        <a:spcAft>
          <a:spcPct val="0"/>
        </a:spcAft>
        <a:defRPr kumimoji="1" sz="2681">
          <a:solidFill>
            <a:schemeClr val="tx1"/>
          </a:solidFill>
          <a:latin typeface="Calibri" panose="020F0502020204030204" pitchFamily="34" charset="0"/>
          <a:ea typeface="ＭＳ Ｐゴシック" panose="020B0600070205080204" pitchFamily="50" charset="-128"/>
        </a:defRPr>
      </a:lvl9pPr>
    </p:titleStyle>
    <p:bodyStyle>
      <a:lvl1pPr marL="208955" indent="-208955" algn="l" rtl="0" eaLnBrk="1" fontAlgn="base" hangingPunct="1">
        <a:spcBef>
          <a:spcPct val="20000"/>
        </a:spcBef>
        <a:spcAft>
          <a:spcPct val="0"/>
        </a:spcAft>
        <a:buFont typeface="Arial" panose="020B0604020202020204" pitchFamily="34" charset="0"/>
        <a:buChar char="•"/>
        <a:defRPr kumimoji="1" sz="1950" kern="1200">
          <a:solidFill>
            <a:schemeClr val="tx1"/>
          </a:solidFill>
          <a:latin typeface="+mn-lt"/>
          <a:ea typeface="+mn-ea"/>
          <a:cs typeface="+mn-cs"/>
        </a:defRPr>
      </a:lvl1pPr>
      <a:lvl2pPr marL="452736" indent="-174129" algn="l" rtl="0" eaLnBrk="1" fontAlgn="base" hangingPunct="1">
        <a:spcBef>
          <a:spcPct val="20000"/>
        </a:spcBef>
        <a:spcAft>
          <a:spcPct val="0"/>
        </a:spcAft>
        <a:buFont typeface="Arial" panose="020B0604020202020204" pitchFamily="34" charset="0"/>
        <a:buChar char="–"/>
        <a:defRPr kumimoji="1" sz="1706" kern="1200">
          <a:solidFill>
            <a:schemeClr val="tx1"/>
          </a:solidFill>
          <a:latin typeface="+mn-lt"/>
          <a:ea typeface="+mn-ea"/>
          <a:cs typeface="+mn-cs"/>
        </a:defRPr>
      </a:lvl2pPr>
      <a:lvl3pPr marL="696516" indent="-139303" algn="l" rtl="0" eaLnBrk="1" fontAlgn="base" hangingPunct="1">
        <a:spcBef>
          <a:spcPct val="20000"/>
        </a:spcBef>
        <a:spcAft>
          <a:spcPct val="0"/>
        </a:spcAft>
        <a:buFont typeface="Arial" panose="020B0604020202020204" pitchFamily="34" charset="0"/>
        <a:buChar char="•"/>
        <a:defRPr kumimoji="1" sz="1463" kern="1200">
          <a:solidFill>
            <a:schemeClr val="tx1"/>
          </a:solidFill>
          <a:latin typeface="+mn-lt"/>
          <a:ea typeface="+mn-ea"/>
          <a:cs typeface="+mn-cs"/>
        </a:defRPr>
      </a:lvl3pPr>
      <a:lvl4pPr marL="975122" indent="-139303" algn="l" rtl="0" eaLnBrk="1" fontAlgn="base" hangingPunct="1">
        <a:spcBef>
          <a:spcPct val="20000"/>
        </a:spcBef>
        <a:spcAft>
          <a:spcPct val="0"/>
        </a:spcAft>
        <a:buFont typeface="Arial" panose="020B0604020202020204" pitchFamily="34" charset="0"/>
        <a:buChar char="–"/>
        <a:defRPr kumimoji="1" sz="1219" kern="1200">
          <a:solidFill>
            <a:schemeClr val="tx1"/>
          </a:solidFill>
          <a:latin typeface="+mn-lt"/>
          <a:ea typeface="+mn-ea"/>
          <a:cs typeface="+mn-cs"/>
        </a:defRPr>
      </a:lvl4pPr>
      <a:lvl5pPr marL="1253728" indent="-139303" algn="l" rtl="0" eaLnBrk="1" fontAlgn="base" hangingPunct="1">
        <a:spcBef>
          <a:spcPct val="20000"/>
        </a:spcBef>
        <a:spcAft>
          <a:spcPct val="0"/>
        </a:spcAft>
        <a:buFont typeface="Arial" panose="020B0604020202020204" pitchFamily="34" charset="0"/>
        <a:buChar char="»"/>
        <a:defRPr kumimoji="1" sz="1219" kern="1200">
          <a:solidFill>
            <a:schemeClr val="tx1"/>
          </a:solidFill>
          <a:latin typeface="+mn-lt"/>
          <a:ea typeface="+mn-ea"/>
          <a:cs typeface="+mn-cs"/>
        </a:defRPr>
      </a:lvl5pPr>
      <a:lvl6pPr marL="1532334" indent="-139303" algn="l" defTabSz="557213" rtl="0" eaLnBrk="1" latinLnBrk="0" hangingPunct="1">
        <a:spcBef>
          <a:spcPct val="20000"/>
        </a:spcBef>
        <a:buFont typeface="Arial" panose="020B0604020202020204" pitchFamily="34" charset="0"/>
        <a:buChar char="•"/>
        <a:defRPr kumimoji="1" sz="1219" kern="1200">
          <a:solidFill>
            <a:schemeClr val="tx1"/>
          </a:solidFill>
          <a:latin typeface="+mn-lt"/>
          <a:ea typeface="+mn-ea"/>
          <a:cs typeface="+mn-cs"/>
        </a:defRPr>
      </a:lvl6pPr>
      <a:lvl7pPr marL="1810941" indent="-139303" algn="l" defTabSz="557213" rtl="0" eaLnBrk="1" latinLnBrk="0" hangingPunct="1">
        <a:spcBef>
          <a:spcPct val="20000"/>
        </a:spcBef>
        <a:buFont typeface="Arial" panose="020B0604020202020204" pitchFamily="34" charset="0"/>
        <a:buChar char="•"/>
        <a:defRPr kumimoji="1" sz="1219" kern="1200">
          <a:solidFill>
            <a:schemeClr val="tx1"/>
          </a:solidFill>
          <a:latin typeface="+mn-lt"/>
          <a:ea typeface="+mn-ea"/>
          <a:cs typeface="+mn-cs"/>
        </a:defRPr>
      </a:lvl7pPr>
      <a:lvl8pPr marL="2089547" indent="-139303" algn="l" defTabSz="557213" rtl="0" eaLnBrk="1" latinLnBrk="0" hangingPunct="1">
        <a:spcBef>
          <a:spcPct val="20000"/>
        </a:spcBef>
        <a:buFont typeface="Arial" panose="020B0604020202020204" pitchFamily="34" charset="0"/>
        <a:buChar char="•"/>
        <a:defRPr kumimoji="1" sz="1219" kern="1200">
          <a:solidFill>
            <a:schemeClr val="tx1"/>
          </a:solidFill>
          <a:latin typeface="+mn-lt"/>
          <a:ea typeface="+mn-ea"/>
          <a:cs typeface="+mn-cs"/>
        </a:defRPr>
      </a:lvl8pPr>
      <a:lvl9pPr marL="2368153" indent="-139303" algn="l" defTabSz="557213" rtl="0" eaLnBrk="1" latinLnBrk="0" hangingPunct="1">
        <a:spcBef>
          <a:spcPct val="20000"/>
        </a:spcBef>
        <a:buFont typeface="Arial" panose="020B0604020202020204" pitchFamily="34" charset="0"/>
        <a:buChar char="•"/>
        <a:defRPr kumimoji="1" sz="1219" kern="1200">
          <a:solidFill>
            <a:schemeClr val="tx1"/>
          </a:solidFill>
          <a:latin typeface="+mn-lt"/>
          <a:ea typeface="+mn-ea"/>
          <a:cs typeface="+mn-cs"/>
        </a:defRPr>
      </a:lvl9pPr>
    </p:bodyStyle>
    <p:otherStyle>
      <a:defPPr>
        <a:defRPr lang="ja-JP"/>
      </a:defPPr>
      <a:lvl1pPr marL="0" algn="l" defTabSz="557213" rtl="0" eaLnBrk="1" latinLnBrk="0" hangingPunct="1">
        <a:defRPr kumimoji="1" sz="1097" kern="1200">
          <a:solidFill>
            <a:schemeClr val="tx1"/>
          </a:solidFill>
          <a:latin typeface="+mn-lt"/>
          <a:ea typeface="+mn-ea"/>
          <a:cs typeface="+mn-cs"/>
        </a:defRPr>
      </a:lvl1pPr>
      <a:lvl2pPr marL="278606" algn="l" defTabSz="557213" rtl="0" eaLnBrk="1" latinLnBrk="0" hangingPunct="1">
        <a:defRPr kumimoji="1" sz="1097" kern="1200">
          <a:solidFill>
            <a:schemeClr val="tx1"/>
          </a:solidFill>
          <a:latin typeface="+mn-lt"/>
          <a:ea typeface="+mn-ea"/>
          <a:cs typeface="+mn-cs"/>
        </a:defRPr>
      </a:lvl2pPr>
      <a:lvl3pPr marL="557213" algn="l" defTabSz="557213" rtl="0" eaLnBrk="1" latinLnBrk="0" hangingPunct="1">
        <a:defRPr kumimoji="1" sz="1097" kern="1200">
          <a:solidFill>
            <a:schemeClr val="tx1"/>
          </a:solidFill>
          <a:latin typeface="+mn-lt"/>
          <a:ea typeface="+mn-ea"/>
          <a:cs typeface="+mn-cs"/>
        </a:defRPr>
      </a:lvl3pPr>
      <a:lvl4pPr marL="835819" algn="l" defTabSz="557213" rtl="0" eaLnBrk="1" latinLnBrk="0" hangingPunct="1">
        <a:defRPr kumimoji="1" sz="1097" kern="1200">
          <a:solidFill>
            <a:schemeClr val="tx1"/>
          </a:solidFill>
          <a:latin typeface="+mn-lt"/>
          <a:ea typeface="+mn-ea"/>
          <a:cs typeface="+mn-cs"/>
        </a:defRPr>
      </a:lvl4pPr>
      <a:lvl5pPr marL="1114425" algn="l" defTabSz="557213" rtl="0" eaLnBrk="1" latinLnBrk="0" hangingPunct="1">
        <a:defRPr kumimoji="1" sz="1097" kern="1200">
          <a:solidFill>
            <a:schemeClr val="tx1"/>
          </a:solidFill>
          <a:latin typeface="+mn-lt"/>
          <a:ea typeface="+mn-ea"/>
          <a:cs typeface="+mn-cs"/>
        </a:defRPr>
      </a:lvl5pPr>
      <a:lvl6pPr marL="1393031" algn="l" defTabSz="557213" rtl="0" eaLnBrk="1" latinLnBrk="0" hangingPunct="1">
        <a:defRPr kumimoji="1" sz="1097" kern="1200">
          <a:solidFill>
            <a:schemeClr val="tx1"/>
          </a:solidFill>
          <a:latin typeface="+mn-lt"/>
          <a:ea typeface="+mn-ea"/>
          <a:cs typeface="+mn-cs"/>
        </a:defRPr>
      </a:lvl6pPr>
      <a:lvl7pPr marL="1671638" algn="l" defTabSz="557213" rtl="0" eaLnBrk="1" latinLnBrk="0" hangingPunct="1">
        <a:defRPr kumimoji="1" sz="1097" kern="1200">
          <a:solidFill>
            <a:schemeClr val="tx1"/>
          </a:solidFill>
          <a:latin typeface="+mn-lt"/>
          <a:ea typeface="+mn-ea"/>
          <a:cs typeface="+mn-cs"/>
        </a:defRPr>
      </a:lvl7pPr>
      <a:lvl8pPr marL="1950244" algn="l" defTabSz="557213" rtl="0" eaLnBrk="1" latinLnBrk="0" hangingPunct="1">
        <a:defRPr kumimoji="1" sz="1097" kern="1200">
          <a:solidFill>
            <a:schemeClr val="tx1"/>
          </a:solidFill>
          <a:latin typeface="+mn-lt"/>
          <a:ea typeface="+mn-ea"/>
          <a:cs typeface="+mn-cs"/>
        </a:defRPr>
      </a:lvl8pPr>
      <a:lvl9pPr marL="2228850" algn="l" defTabSz="557213" rtl="0" eaLnBrk="1" latinLnBrk="0" hangingPunct="1">
        <a:defRPr kumimoji="1" sz="109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050" name="タイトル プレースホルダー 1"/>
          <p:cNvSpPr>
            <a:spLocks noGrp="1"/>
          </p:cNvSpPr>
          <p:nvPr>
            <p:ph type="title"/>
          </p:nvPr>
        </p:nvSpPr>
        <p:spPr bwMode="auto">
          <a:xfrm>
            <a:off x="342900" y="396699"/>
            <a:ext cx="61722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2051" name="テキスト プレースホルダー 2"/>
          <p:cNvSpPr>
            <a:spLocks noGrp="1"/>
          </p:cNvSpPr>
          <p:nvPr>
            <p:ph type="body" idx="1"/>
          </p:nvPr>
        </p:nvSpPr>
        <p:spPr bwMode="auto">
          <a:xfrm>
            <a:off x="342900" y="2311401"/>
            <a:ext cx="6172200" cy="653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342900" y="9181396"/>
            <a:ext cx="1600200" cy="527403"/>
          </a:xfrm>
          <a:prstGeom prst="rect">
            <a:avLst/>
          </a:prstGeom>
        </p:spPr>
        <p:txBody>
          <a:bodyPr vert="horz" lIns="91440" tIns="45720" rIns="91440" bIns="45720" rtlCol="0" anchor="ctr"/>
          <a:lstStyle>
            <a:lvl1pPr algn="l" fontAlgn="auto">
              <a:spcBef>
                <a:spcPts val="0"/>
              </a:spcBef>
              <a:spcAft>
                <a:spcPts val="0"/>
              </a:spcAft>
              <a:defRPr sz="731">
                <a:solidFill>
                  <a:schemeClr val="tx1">
                    <a:tint val="75000"/>
                  </a:schemeClr>
                </a:solidFill>
                <a:latin typeface="+mn-lt"/>
                <a:ea typeface="+mn-ea"/>
              </a:defRPr>
            </a:lvl1pPr>
          </a:lstStyle>
          <a:p>
            <a:pPr>
              <a:defRPr/>
            </a:pPr>
            <a:fld id="{BFAE9A69-79A2-4E6A-A676-67121EBE7FE2}" type="datetimeFigureOut">
              <a:rPr lang="ja-JP" altLang="en-US"/>
              <a:pPr>
                <a:defRPr/>
              </a:pPr>
              <a:t>2023/2/1</a:t>
            </a:fld>
            <a:endParaRPr lang="ja-JP" altLang="en-US"/>
          </a:p>
        </p:txBody>
      </p:sp>
      <p:sp>
        <p:nvSpPr>
          <p:cNvPr id="5" name="フッター プレースホルダー 4"/>
          <p:cNvSpPr>
            <a:spLocks noGrp="1"/>
          </p:cNvSpPr>
          <p:nvPr>
            <p:ph type="ftr" sz="quarter" idx="3"/>
          </p:nvPr>
        </p:nvSpPr>
        <p:spPr>
          <a:xfrm>
            <a:off x="2343150" y="9181396"/>
            <a:ext cx="2171700" cy="527403"/>
          </a:xfrm>
          <a:prstGeom prst="rect">
            <a:avLst/>
          </a:prstGeom>
        </p:spPr>
        <p:txBody>
          <a:bodyPr vert="horz" lIns="91440" tIns="45720" rIns="91440" bIns="45720" rtlCol="0" anchor="ctr"/>
          <a:lstStyle>
            <a:lvl1pPr algn="ctr" fontAlgn="auto">
              <a:spcBef>
                <a:spcPts val="0"/>
              </a:spcBef>
              <a:spcAft>
                <a:spcPts val="0"/>
              </a:spcAft>
              <a:defRPr sz="731">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4914900" y="9181396"/>
            <a:ext cx="1600200" cy="527403"/>
          </a:xfrm>
          <a:prstGeom prst="rect">
            <a:avLst/>
          </a:prstGeom>
        </p:spPr>
        <p:txBody>
          <a:bodyPr vert="horz" wrap="square" lIns="91440" tIns="45720" rIns="91440" bIns="45720" numCol="1" anchor="ctr" anchorCtr="0" compatLnSpc="1">
            <a:prstTxWarp prst="textNoShape">
              <a:avLst/>
            </a:prstTxWarp>
          </a:bodyPr>
          <a:lstStyle>
            <a:lvl1pPr algn="r">
              <a:defRPr sz="731">
                <a:solidFill>
                  <a:srgbClr val="898989"/>
                </a:solidFill>
              </a:defRPr>
            </a:lvl1pPr>
          </a:lstStyle>
          <a:p>
            <a:fld id="{238C7836-2F85-4345-A8E2-788B53382FB4}" type="slidenum">
              <a:rPr lang="ja-JP" altLang="en-US"/>
              <a:pPr/>
              <a:t>‹#›</a:t>
            </a:fld>
            <a:endParaRPr lang="ja-JP" altLang="en-US"/>
          </a:p>
        </p:txBody>
      </p:sp>
    </p:spTree>
    <p:extLst>
      <p:ext uri="{BB962C8B-B14F-4D97-AF65-F5344CB8AC3E}">
        <p14:creationId xmlns:p14="http://schemas.microsoft.com/office/powerpoint/2010/main" val="379260768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1" fontAlgn="base" hangingPunct="1">
        <a:spcBef>
          <a:spcPct val="0"/>
        </a:spcBef>
        <a:spcAft>
          <a:spcPct val="0"/>
        </a:spcAft>
        <a:defRPr kumimoji="1" sz="2681" kern="1200">
          <a:solidFill>
            <a:schemeClr val="tx1"/>
          </a:solidFill>
          <a:latin typeface="+mj-lt"/>
          <a:ea typeface="+mj-ea"/>
          <a:cs typeface="+mj-cs"/>
        </a:defRPr>
      </a:lvl1pPr>
      <a:lvl2pPr algn="ctr" rtl="0" eaLnBrk="1" fontAlgn="base" hangingPunct="1">
        <a:spcBef>
          <a:spcPct val="0"/>
        </a:spcBef>
        <a:spcAft>
          <a:spcPct val="0"/>
        </a:spcAft>
        <a:defRPr kumimoji="1" sz="2681">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2681">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2681">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2681">
          <a:solidFill>
            <a:schemeClr val="tx1"/>
          </a:solidFill>
          <a:latin typeface="Calibri" pitchFamily="34" charset="0"/>
          <a:ea typeface="ＭＳ Ｐゴシック" charset="-128"/>
        </a:defRPr>
      </a:lvl5pPr>
      <a:lvl6pPr marL="278606" algn="ctr" rtl="0" eaLnBrk="1" fontAlgn="base" hangingPunct="1">
        <a:spcBef>
          <a:spcPct val="0"/>
        </a:spcBef>
        <a:spcAft>
          <a:spcPct val="0"/>
        </a:spcAft>
        <a:defRPr kumimoji="1" sz="2681">
          <a:solidFill>
            <a:schemeClr val="tx1"/>
          </a:solidFill>
          <a:latin typeface="Calibri" pitchFamily="34" charset="0"/>
          <a:ea typeface="ＭＳ Ｐゴシック" charset="-128"/>
        </a:defRPr>
      </a:lvl6pPr>
      <a:lvl7pPr marL="557213" algn="ctr" rtl="0" eaLnBrk="1" fontAlgn="base" hangingPunct="1">
        <a:spcBef>
          <a:spcPct val="0"/>
        </a:spcBef>
        <a:spcAft>
          <a:spcPct val="0"/>
        </a:spcAft>
        <a:defRPr kumimoji="1" sz="2681">
          <a:solidFill>
            <a:schemeClr val="tx1"/>
          </a:solidFill>
          <a:latin typeface="Calibri" pitchFamily="34" charset="0"/>
          <a:ea typeface="ＭＳ Ｐゴシック" charset="-128"/>
        </a:defRPr>
      </a:lvl7pPr>
      <a:lvl8pPr marL="835819" algn="ctr" rtl="0" eaLnBrk="1" fontAlgn="base" hangingPunct="1">
        <a:spcBef>
          <a:spcPct val="0"/>
        </a:spcBef>
        <a:spcAft>
          <a:spcPct val="0"/>
        </a:spcAft>
        <a:defRPr kumimoji="1" sz="2681">
          <a:solidFill>
            <a:schemeClr val="tx1"/>
          </a:solidFill>
          <a:latin typeface="Calibri" pitchFamily="34" charset="0"/>
          <a:ea typeface="ＭＳ Ｐゴシック" charset="-128"/>
        </a:defRPr>
      </a:lvl8pPr>
      <a:lvl9pPr marL="1114425" algn="ctr" rtl="0" eaLnBrk="1" fontAlgn="base" hangingPunct="1">
        <a:spcBef>
          <a:spcPct val="0"/>
        </a:spcBef>
        <a:spcAft>
          <a:spcPct val="0"/>
        </a:spcAft>
        <a:defRPr kumimoji="1" sz="2681">
          <a:solidFill>
            <a:schemeClr val="tx1"/>
          </a:solidFill>
          <a:latin typeface="Calibri" pitchFamily="34" charset="0"/>
          <a:ea typeface="ＭＳ Ｐゴシック" charset="-128"/>
        </a:defRPr>
      </a:lvl9pPr>
    </p:titleStyle>
    <p:bodyStyle>
      <a:lvl1pPr marL="208955" indent="-208955" algn="l" rtl="0" eaLnBrk="1" fontAlgn="base" hangingPunct="1">
        <a:spcBef>
          <a:spcPct val="20000"/>
        </a:spcBef>
        <a:spcAft>
          <a:spcPct val="0"/>
        </a:spcAft>
        <a:buFont typeface="Arial" panose="020B0604020202020204" pitchFamily="34" charset="0"/>
        <a:buChar char="•"/>
        <a:defRPr kumimoji="1" sz="1950" kern="1200">
          <a:solidFill>
            <a:schemeClr val="tx1"/>
          </a:solidFill>
          <a:latin typeface="+mn-lt"/>
          <a:ea typeface="+mn-ea"/>
          <a:cs typeface="+mn-cs"/>
        </a:defRPr>
      </a:lvl1pPr>
      <a:lvl2pPr marL="452736" indent="-174129" algn="l" rtl="0" eaLnBrk="1" fontAlgn="base" hangingPunct="1">
        <a:spcBef>
          <a:spcPct val="20000"/>
        </a:spcBef>
        <a:spcAft>
          <a:spcPct val="0"/>
        </a:spcAft>
        <a:buFont typeface="Arial" panose="020B0604020202020204" pitchFamily="34" charset="0"/>
        <a:buChar char="–"/>
        <a:defRPr kumimoji="1" sz="1706" kern="1200">
          <a:solidFill>
            <a:schemeClr val="tx1"/>
          </a:solidFill>
          <a:latin typeface="+mn-lt"/>
          <a:ea typeface="+mn-ea"/>
          <a:cs typeface="+mn-cs"/>
        </a:defRPr>
      </a:lvl2pPr>
      <a:lvl3pPr marL="696516" indent="-139303" algn="l" rtl="0" eaLnBrk="1" fontAlgn="base" hangingPunct="1">
        <a:spcBef>
          <a:spcPct val="20000"/>
        </a:spcBef>
        <a:spcAft>
          <a:spcPct val="0"/>
        </a:spcAft>
        <a:buFont typeface="Arial" panose="020B0604020202020204" pitchFamily="34" charset="0"/>
        <a:buChar char="•"/>
        <a:defRPr kumimoji="1" sz="1463" kern="1200">
          <a:solidFill>
            <a:schemeClr val="tx1"/>
          </a:solidFill>
          <a:latin typeface="+mn-lt"/>
          <a:ea typeface="+mn-ea"/>
          <a:cs typeface="+mn-cs"/>
        </a:defRPr>
      </a:lvl3pPr>
      <a:lvl4pPr marL="975122" indent="-139303" algn="l" rtl="0" eaLnBrk="1" fontAlgn="base" hangingPunct="1">
        <a:spcBef>
          <a:spcPct val="20000"/>
        </a:spcBef>
        <a:spcAft>
          <a:spcPct val="0"/>
        </a:spcAft>
        <a:buFont typeface="Arial" panose="020B0604020202020204" pitchFamily="34" charset="0"/>
        <a:buChar char="–"/>
        <a:defRPr kumimoji="1" sz="1219" kern="1200">
          <a:solidFill>
            <a:schemeClr val="tx1"/>
          </a:solidFill>
          <a:latin typeface="+mn-lt"/>
          <a:ea typeface="+mn-ea"/>
          <a:cs typeface="+mn-cs"/>
        </a:defRPr>
      </a:lvl4pPr>
      <a:lvl5pPr marL="1253728" indent="-139303" algn="l" rtl="0" eaLnBrk="1" fontAlgn="base" hangingPunct="1">
        <a:spcBef>
          <a:spcPct val="20000"/>
        </a:spcBef>
        <a:spcAft>
          <a:spcPct val="0"/>
        </a:spcAft>
        <a:buFont typeface="Arial" panose="020B0604020202020204" pitchFamily="34" charset="0"/>
        <a:buChar char="»"/>
        <a:defRPr kumimoji="1" sz="1219" kern="1200">
          <a:solidFill>
            <a:schemeClr val="tx1"/>
          </a:solidFill>
          <a:latin typeface="+mn-lt"/>
          <a:ea typeface="+mn-ea"/>
          <a:cs typeface="+mn-cs"/>
        </a:defRPr>
      </a:lvl5pPr>
      <a:lvl6pPr marL="1532334" indent="-139303" algn="l" defTabSz="557213" rtl="0" eaLnBrk="1" latinLnBrk="0" hangingPunct="1">
        <a:spcBef>
          <a:spcPct val="20000"/>
        </a:spcBef>
        <a:buFont typeface="Arial" panose="020B0604020202020204" pitchFamily="34" charset="0"/>
        <a:buChar char="•"/>
        <a:defRPr kumimoji="1" sz="1219" kern="1200">
          <a:solidFill>
            <a:schemeClr val="tx1"/>
          </a:solidFill>
          <a:latin typeface="+mn-lt"/>
          <a:ea typeface="+mn-ea"/>
          <a:cs typeface="+mn-cs"/>
        </a:defRPr>
      </a:lvl6pPr>
      <a:lvl7pPr marL="1810941" indent="-139303" algn="l" defTabSz="557213" rtl="0" eaLnBrk="1" latinLnBrk="0" hangingPunct="1">
        <a:spcBef>
          <a:spcPct val="20000"/>
        </a:spcBef>
        <a:buFont typeface="Arial" panose="020B0604020202020204" pitchFamily="34" charset="0"/>
        <a:buChar char="•"/>
        <a:defRPr kumimoji="1" sz="1219" kern="1200">
          <a:solidFill>
            <a:schemeClr val="tx1"/>
          </a:solidFill>
          <a:latin typeface="+mn-lt"/>
          <a:ea typeface="+mn-ea"/>
          <a:cs typeface="+mn-cs"/>
        </a:defRPr>
      </a:lvl7pPr>
      <a:lvl8pPr marL="2089547" indent="-139303" algn="l" defTabSz="557213" rtl="0" eaLnBrk="1" latinLnBrk="0" hangingPunct="1">
        <a:spcBef>
          <a:spcPct val="20000"/>
        </a:spcBef>
        <a:buFont typeface="Arial" panose="020B0604020202020204" pitchFamily="34" charset="0"/>
        <a:buChar char="•"/>
        <a:defRPr kumimoji="1" sz="1219" kern="1200">
          <a:solidFill>
            <a:schemeClr val="tx1"/>
          </a:solidFill>
          <a:latin typeface="+mn-lt"/>
          <a:ea typeface="+mn-ea"/>
          <a:cs typeface="+mn-cs"/>
        </a:defRPr>
      </a:lvl8pPr>
      <a:lvl9pPr marL="2368153" indent="-139303" algn="l" defTabSz="557213" rtl="0" eaLnBrk="1" latinLnBrk="0" hangingPunct="1">
        <a:spcBef>
          <a:spcPct val="20000"/>
        </a:spcBef>
        <a:buFont typeface="Arial" panose="020B0604020202020204" pitchFamily="34" charset="0"/>
        <a:buChar char="•"/>
        <a:defRPr kumimoji="1" sz="1219" kern="1200">
          <a:solidFill>
            <a:schemeClr val="tx1"/>
          </a:solidFill>
          <a:latin typeface="+mn-lt"/>
          <a:ea typeface="+mn-ea"/>
          <a:cs typeface="+mn-cs"/>
        </a:defRPr>
      </a:lvl9pPr>
    </p:bodyStyle>
    <p:otherStyle>
      <a:defPPr>
        <a:defRPr lang="ja-JP"/>
      </a:defPPr>
      <a:lvl1pPr marL="0" algn="l" defTabSz="557213" rtl="0" eaLnBrk="1" latinLnBrk="0" hangingPunct="1">
        <a:defRPr kumimoji="1" sz="1097" kern="1200">
          <a:solidFill>
            <a:schemeClr val="tx1"/>
          </a:solidFill>
          <a:latin typeface="+mn-lt"/>
          <a:ea typeface="+mn-ea"/>
          <a:cs typeface="+mn-cs"/>
        </a:defRPr>
      </a:lvl1pPr>
      <a:lvl2pPr marL="278606" algn="l" defTabSz="557213" rtl="0" eaLnBrk="1" latinLnBrk="0" hangingPunct="1">
        <a:defRPr kumimoji="1" sz="1097" kern="1200">
          <a:solidFill>
            <a:schemeClr val="tx1"/>
          </a:solidFill>
          <a:latin typeface="+mn-lt"/>
          <a:ea typeface="+mn-ea"/>
          <a:cs typeface="+mn-cs"/>
        </a:defRPr>
      </a:lvl2pPr>
      <a:lvl3pPr marL="557213" algn="l" defTabSz="557213" rtl="0" eaLnBrk="1" latinLnBrk="0" hangingPunct="1">
        <a:defRPr kumimoji="1" sz="1097" kern="1200">
          <a:solidFill>
            <a:schemeClr val="tx1"/>
          </a:solidFill>
          <a:latin typeface="+mn-lt"/>
          <a:ea typeface="+mn-ea"/>
          <a:cs typeface="+mn-cs"/>
        </a:defRPr>
      </a:lvl3pPr>
      <a:lvl4pPr marL="835819" algn="l" defTabSz="557213" rtl="0" eaLnBrk="1" latinLnBrk="0" hangingPunct="1">
        <a:defRPr kumimoji="1" sz="1097" kern="1200">
          <a:solidFill>
            <a:schemeClr val="tx1"/>
          </a:solidFill>
          <a:latin typeface="+mn-lt"/>
          <a:ea typeface="+mn-ea"/>
          <a:cs typeface="+mn-cs"/>
        </a:defRPr>
      </a:lvl4pPr>
      <a:lvl5pPr marL="1114425" algn="l" defTabSz="557213" rtl="0" eaLnBrk="1" latinLnBrk="0" hangingPunct="1">
        <a:defRPr kumimoji="1" sz="1097" kern="1200">
          <a:solidFill>
            <a:schemeClr val="tx1"/>
          </a:solidFill>
          <a:latin typeface="+mn-lt"/>
          <a:ea typeface="+mn-ea"/>
          <a:cs typeface="+mn-cs"/>
        </a:defRPr>
      </a:lvl5pPr>
      <a:lvl6pPr marL="1393031" algn="l" defTabSz="557213" rtl="0" eaLnBrk="1" latinLnBrk="0" hangingPunct="1">
        <a:defRPr kumimoji="1" sz="1097" kern="1200">
          <a:solidFill>
            <a:schemeClr val="tx1"/>
          </a:solidFill>
          <a:latin typeface="+mn-lt"/>
          <a:ea typeface="+mn-ea"/>
          <a:cs typeface="+mn-cs"/>
        </a:defRPr>
      </a:lvl6pPr>
      <a:lvl7pPr marL="1671638" algn="l" defTabSz="557213" rtl="0" eaLnBrk="1" latinLnBrk="0" hangingPunct="1">
        <a:defRPr kumimoji="1" sz="1097" kern="1200">
          <a:solidFill>
            <a:schemeClr val="tx1"/>
          </a:solidFill>
          <a:latin typeface="+mn-lt"/>
          <a:ea typeface="+mn-ea"/>
          <a:cs typeface="+mn-cs"/>
        </a:defRPr>
      </a:lvl7pPr>
      <a:lvl8pPr marL="1950244" algn="l" defTabSz="557213" rtl="0" eaLnBrk="1" latinLnBrk="0" hangingPunct="1">
        <a:defRPr kumimoji="1" sz="1097" kern="1200">
          <a:solidFill>
            <a:schemeClr val="tx1"/>
          </a:solidFill>
          <a:latin typeface="+mn-lt"/>
          <a:ea typeface="+mn-ea"/>
          <a:cs typeface="+mn-cs"/>
        </a:defRPr>
      </a:lvl8pPr>
      <a:lvl9pPr marL="2228850" algn="l" defTabSz="557213" rtl="0" eaLnBrk="1" latinLnBrk="0" hangingPunct="1">
        <a:defRPr kumimoji="1" sz="109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タイトル プレースホルダー 1"/>
          <p:cNvSpPr>
            <a:spLocks noGrp="1"/>
          </p:cNvSpPr>
          <p:nvPr>
            <p:ph type="title"/>
          </p:nvPr>
        </p:nvSpPr>
        <p:spPr bwMode="auto">
          <a:xfrm>
            <a:off x="342900" y="396699"/>
            <a:ext cx="61722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3075" name="テキスト プレースホルダー 2"/>
          <p:cNvSpPr>
            <a:spLocks noGrp="1"/>
          </p:cNvSpPr>
          <p:nvPr>
            <p:ph type="body" idx="1"/>
          </p:nvPr>
        </p:nvSpPr>
        <p:spPr bwMode="auto">
          <a:xfrm>
            <a:off x="342900" y="2311401"/>
            <a:ext cx="6172200" cy="653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342900" y="9181396"/>
            <a:ext cx="1600200" cy="527403"/>
          </a:xfrm>
          <a:prstGeom prst="rect">
            <a:avLst/>
          </a:prstGeom>
        </p:spPr>
        <p:txBody>
          <a:bodyPr vert="horz" lIns="91440" tIns="45720" rIns="91440" bIns="45720" rtlCol="0" anchor="ctr"/>
          <a:lstStyle>
            <a:lvl1pPr algn="l" fontAlgn="auto">
              <a:spcBef>
                <a:spcPts val="0"/>
              </a:spcBef>
              <a:spcAft>
                <a:spcPts val="0"/>
              </a:spcAft>
              <a:defRPr sz="731">
                <a:solidFill>
                  <a:schemeClr val="tx1">
                    <a:tint val="75000"/>
                  </a:schemeClr>
                </a:solidFill>
                <a:latin typeface="+mn-lt"/>
                <a:ea typeface="+mn-ea"/>
              </a:defRPr>
            </a:lvl1pPr>
          </a:lstStyle>
          <a:p>
            <a:pPr>
              <a:defRPr/>
            </a:pPr>
            <a:fld id="{65508EB6-414E-4B97-B54A-917166770F2B}" type="datetimeFigureOut">
              <a:rPr lang="ja-JP" altLang="en-US"/>
              <a:pPr>
                <a:defRPr/>
              </a:pPr>
              <a:t>2023/2/1</a:t>
            </a:fld>
            <a:endParaRPr lang="ja-JP" altLang="en-US"/>
          </a:p>
        </p:txBody>
      </p:sp>
      <p:sp>
        <p:nvSpPr>
          <p:cNvPr id="5" name="フッター プレースホルダー 4"/>
          <p:cNvSpPr>
            <a:spLocks noGrp="1"/>
          </p:cNvSpPr>
          <p:nvPr>
            <p:ph type="ftr" sz="quarter" idx="3"/>
          </p:nvPr>
        </p:nvSpPr>
        <p:spPr>
          <a:xfrm>
            <a:off x="2343150" y="9181396"/>
            <a:ext cx="2171700" cy="527403"/>
          </a:xfrm>
          <a:prstGeom prst="rect">
            <a:avLst/>
          </a:prstGeom>
        </p:spPr>
        <p:txBody>
          <a:bodyPr vert="horz" lIns="91440" tIns="45720" rIns="91440" bIns="45720" rtlCol="0" anchor="ctr"/>
          <a:lstStyle>
            <a:lvl1pPr algn="ctr" fontAlgn="auto">
              <a:spcBef>
                <a:spcPts val="0"/>
              </a:spcBef>
              <a:spcAft>
                <a:spcPts val="0"/>
              </a:spcAft>
              <a:defRPr sz="731">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4914900" y="9181396"/>
            <a:ext cx="1600200" cy="527403"/>
          </a:xfrm>
          <a:prstGeom prst="rect">
            <a:avLst/>
          </a:prstGeom>
        </p:spPr>
        <p:txBody>
          <a:bodyPr vert="horz" wrap="square" lIns="91440" tIns="45720" rIns="91440" bIns="45720" numCol="1" anchor="ctr" anchorCtr="0" compatLnSpc="1">
            <a:prstTxWarp prst="textNoShape">
              <a:avLst/>
            </a:prstTxWarp>
          </a:bodyPr>
          <a:lstStyle>
            <a:lvl1pPr algn="r">
              <a:defRPr sz="731">
                <a:solidFill>
                  <a:srgbClr val="898989"/>
                </a:solidFill>
              </a:defRPr>
            </a:lvl1pPr>
          </a:lstStyle>
          <a:p>
            <a:fld id="{6832867D-E394-424C-8339-C6C1B8030579}" type="slidenum">
              <a:rPr lang="ja-JP" altLang="en-US"/>
              <a:pPr/>
              <a:t>‹#›</a:t>
            </a:fld>
            <a:endParaRPr lang="ja-JP" altLang="en-US"/>
          </a:p>
        </p:txBody>
      </p:sp>
    </p:spTree>
    <p:extLst>
      <p:ext uri="{BB962C8B-B14F-4D97-AF65-F5344CB8AC3E}">
        <p14:creationId xmlns:p14="http://schemas.microsoft.com/office/powerpoint/2010/main" val="406169718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1" fontAlgn="base" hangingPunct="1">
        <a:spcBef>
          <a:spcPct val="0"/>
        </a:spcBef>
        <a:spcAft>
          <a:spcPct val="0"/>
        </a:spcAft>
        <a:defRPr kumimoji="1" sz="2681" kern="1200">
          <a:solidFill>
            <a:schemeClr val="tx1"/>
          </a:solidFill>
          <a:latin typeface="+mj-lt"/>
          <a:ea typeface="+mj-ea"/>
          <a:cs typeface="+mj-cs"/>
        </a:defRPr>
      </a:lvl1pPr>
      <a:lvl2pPr algn="ctr" rtl="0" eaLnBrk="1" fontAlgn="base" hangingPunct="1">
        <a:spcBef>
          <a:spcPct val="0"/>
        </a:spcBef>
        <a:spcAft>
          <a:spcPct val="0"/>
        </a:spcAft>
        <a:defRPr kumimoji="1" sz="2681">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2681">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2681">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2681">
          <a:solidFill>
            <a:schemeClr val="tx1"/>
          </a:solidFill>
          <a:latin typeface="Calibri" pitchFamily="34" charset="0"/>
          <a:ea typeface="ＭＳ Ｐゴシック" charset="-128"/>
        </a:defRPr>
      </a:lvl5pPr>
      <a:lvl6pPr marL="278606" algn="ctr" rtl="0" eaLnBrk="1" fontAlgn="base" hangingPunct="1">
        <a:spcBef>
          <a:spcPct val="0"/>
        </a:spcBef>
        <a:spcAft>
          <a:spcPct val="0"/>
        </a:spcAft>
        <a:defRPr kumimoji="1" sz="2681">
          <a:solidFill>
            <a:schemeClr val="tx1"/>
          </a:solidFill>
          <a:latin typeface="Calibri" pitchFamily="34" charset="0"/>
          <a:ea typeface="ＭＳ Ｐゴシック" charset="-128"/>
        </a:defRPr>
      </a:lvl6pPr>
      <a:lvl7pPr marL="557213" algn="ctr" rtl="0" eaLnBrk="1" fontAlgn="base" hangingPunct="1">
        <a:spcBef>
          <a:spcPct val="0"/>
        </a:spcBef>
        <a:spcAft>
          <a:spcPct val="0"/>
        </a:spcAft>
        <a:defRPr kumimoji="1" sz="2681">
          <a:solidFill>
            <a:schemeClr val="tx1"/>
          </a:solidFill>
          <a:latin typeface="Calibri" pitchFamily="34" charset="0"/>
          <a:ea typeface="ＭＳ Ｐゴシック" charset="-128"/>
        </a:defRPr>
      </a:lvl7pPr>
      <a:lvl8pPr marL="835819" algn="ctr" rtl="0" eaLnBrk="1" fontAlgn="base" hangingPunct="1">
        <a:spcBef>
          <a:spcPct val="0"/>
        </a:spcBef>
        <a:spcAft>
          <a:spcPct val="0"/>
        </a:spcAft>
        <a:defRPr kumimoji="1" sz="2681">
          <a:solidFill>
            <a:schemeClr val="tx1"/>
          </a:solidFill>
          <a:latin typeface="Calibri" pitchFamily="34" charset="0"/>
          <a:ea typeface="ＭＳ Ｐゴシック" charset="-128"/>
        </a:defRPr>
      </a:lvl8pPr>
      <a:lvl9pPr marL="1114425" algn="ctr" rtl="0" eaLnBrk="1" fontAlgn="base" hangingPunct="1">
        <a:spcBef>
          <a:spcPct val="0"/>
        </a:spcBef>
        <a:spcAft>
          <a:spcPct val="0"/>
        </a:spcAft>
        <a:defRPr kumimoji="1" sz="2681">
          <a:solidFill>
            <a:schemeClr val="tx1"/>
          </a:solidFill>
          <a:latin typeface="Calibri" pitchFamily="34" charset="0"/>
          <a:ea typeface="ＭＳ Ｐゴシック" charset="-128"/>
        </a:defRPr>
      </a:lvl9pPr>
    </p:titleStyle>
    <p:bodyStyle>
      <a:lvl1pPr marL="208955" indent="-208955" algn="l" rtl="0" eaLnBrk="1" fontAlgn="base" hangingPunct="1">
        <a:spcBef>
          <a:spcPct val="20000"/>
        </a:spcBef>
        <a:spcAft>
          <a:spcPct val="0"/>
        </a:spcAft>
        <a:buFont typeface="Arial" panose="020B0604020202020204" pitchFamily="34" charset="0"/>
        <a:buChar char="•"/>
        <a:defRPr kumimoji="1" sz="1950" kern="1200">
          <a:solidFill>
            <a:schemeClr val="tx1"/>
          </a:solidFill>
          <a:latin typeface="+mn-lt"/>
          <a:ea typeface="+mn-ea"/>
          <a:cs typeface="+mn-cs"/>
        </a:defRPr>
      </a:lvl1pPr>
      <a:lvl2pPr marL="452736" indent="-174129" algn="l" rtl="0" eaLnBrk="1" fontAlgn="base" hangingPunct="1">
        <a:spcBef>
          <a:spcPct val="20000"/>
        </a:spcBef>
        <a:spcAft>
          <a:spcPct val="0"/>
        </a:spcAft>
        <a:buFont typeface="Arial" panose="020B0604020202020204" pitchFamily="34" charset="0"/>
        <a:buChar char="–"/>
        <a:defRPr kumimoji="1" sz="1706" kern="1200">
          <a:solidFill>
            <a:schemeClr val="tx1"/>
          </a:solidFill>
          <a:latin typeface="+mn-lt"/>
          <a:ea typeface="+mn-ea"/>
          <a:cs typeface="+mn-cs"/>
        </a:defRPr>
      </a:lvl2pPr>
      <a:lvl3pPr marL="696516" indent="-139303" algn="l" rtl="0" eaLnBrk="1" fontAlgn="base" hangingPunct="1">
        <a:spcBef>
          <a:spcPct val="20000"/>
        </a:spcBef>
        <a:spcAft>
          <a:spcPct val="0"/>
        </a:spcAft>
        <a:buFont typeface="Arial" panose="020B0604020202020204" pitchFamily="34" charset="0"/>
        <a:buChar char="•"/>
        <a:defRPr kumimoji="1" sz="1463" kern="1200">
          <a:solidFill>
            <a:schemeClr val="tx1"/>
          </a:solidFill>
          <a:latin typeface="+mn-lt"/>
          <a:ea typeface="+mn-ea"/>
          <a:cs typeface="+mn-cs"/>
        </a:defRPr>
      </a:lvl3pPr>
      <a:lvl4pPr marL="975122" indent="-139303" algn="l" rtl="0" eaLnBrk="1" fontAlgn="base" hangingPunct="1">
        <a:spcBef>
          <a:spcPct val="20000"/>
        </a:spcBef>
        <a:spcAft>
          <a:spcPct val="0"/>
        </a:spcAft>
        <a:buFont typeface="Arial" panose="020B0604020202020204" pitchFamily="34" charset="0"/>
        <a:buChar char="–"/>
        <a:defRPr kumimoji="1" sz="1219" kern="1200">
          <a:solidFill>
            <a:schemeClr val="tx1"/>
          </a:solidFill>
          <a:latin typeface="+mn-lt"/>
          <a:ea typeface="+mn-ea"/>
          <a:cs typeface="+mn-cs"/>
        </a:defRPr>
      </a:lvl4pPr>
      <a:lvl5pPr marL="1253728" indent="-139303" algn="l" rtl="0" eaLnBrk="1" fontAlgn="base" hangingPunct="1">
        <a:spcBef>
          <a:spcPct val="20000"/>
        </a:spcBef>
        <a:spcAft>
          <a:spcPct val="0"/>
        </a:spcAft>
        <a:buFont typeface="Arial" panose="020B0604020202020204" pitchFamily="34" charset="0"/>
        <a:buChar char="»"/>
        <a:defRPr kumimoji="1" sz="1219" kern="1200">
          <a:solidFill>
            <a:schemeClr val="tx1"/>
          </a:solidFill>
          <a:latin typeface="+mn-lt"/>
          <a:ea typeface="+mn-ea"/>
          <a:cs typeface="+mn-cs"/>
        </a:defRPr>
      </a:lvl5pPr>
      <a:lvl6pPr marL="1532334" indent="-139303" algn="l" defTabSz="557213" rtl="0" eaLnBrk="1" latinLnBrk="0" hangingPunct="1">
        <a:spcBef>
          <a:spcPct val="20000"/>
        </a:spcBef>
        <a:buFont typeface="Arial" panose="020B0604020202020204" pitchFamily="34" charset="0"/>
        <a:buChar char="•"/>
        <a:defRPr kumimoji="1" sz="1219" kern="1200">
          <a:solidFill>
            <a:schemeClr val="tx1"/>
          </a:solidFill>
          <a:latin typeface="+mn-lt"/>
          <a:ea typeface="+mn-ea"/>
          <a:cs typeface="+mn-cs"/>
        </a:defRPr>
      </a:lvl6pPr>
      <a:lvl7pPr marL="1810941" indent="-139303" algn="l" defTabSz="557213" rtl="0" eaLnBrk="1" latinLnBrk="0" hangingPunct="1">
        <a:spcBef>
          <a:spcPct val="20000"/>
        </a:spcBef>
        <a:buFont typeface="Arial" panose="020B0604020202020204" pitchFamily="34" charset="0"/>
        <a:buChar char="•"/>
        <a:defRPr kumimoji="1" sz="1219" kern="1200">
          <a:solidFill>
            <a:schemeClr val="tx1"/>
          </a:solidFill>
          <a:latin typeface="+mn-lt"/>
          <a:ea typeface="+mn-ea"/>
          <a:cs typeface="+mn-cs"/>
        </a:defRPr>
      </a:lvl7pPr>
      <a:lvl8pPr marL="2089547" indent="-139303" algn="l" defTabSz="557213" rtl="0" eaLnBrk="1" latinLnBrk="0" hangingPunct="1">
        <a:spcBef>
          <a:spcPct val="20000"/>
        </a:spcBef>
        <a:buFont typeface="Arial" panose="020B0604020202020204" pitchFamily="34" charset="0"/>
        <a:buChar char="•"/>
        <a:defRPr kumimoji="1" sz="1219" kern="1200">
          <a:solidFill>
            <a:schemeClr val="tx1"/>
          </a:solidFill>
          <a:latin typeface="+mn-lt"/>
          <a:ea typeface="+mn-ea"/>
          <a:cs typeface="+mn-cs"/>
        </a:defRPr>
      </a:lvl8pPr>
      <a:lvl9pPr marL="2368153" indent="-139303" algn="l" defTabSz="557213" rtl="0" eaLnBrk="1" latinLnBrk="0" hangingPunct="1">
        <a:spcBef>
          <a:spcPct val="20000"/>
        </a:spcBef>
        <a:buFont typeface="Arial" panose="020B0604020202020204" pitchFamily="34" charset="0"/>
        <a:buChar char="•"/>
        <a:defRPr kumimoji="1" sz="1219" kern="1200">
          <a:solidFill>
            <a:schemeClr val="tx1"/>
          </a:solidFill>
          <a:latin typeface="+mn-lt"/>
          <a:ea typeface="+mn-ea"/>
          <a:cs typeface="+mn-cs"/>
        </a:defRPr>
      </a:lvl9pPr>
    </p:bodyStyle>
    <p:otherStyle>
      <a:defPPr>
        <a:defRPr lang="ja-JP"/>
      </a:defPPr>
      <a:lvl1pPr marL="0" algn="l" defTabSz="557213" rtl="0" eaLnBrk="1" latinLnBrk="0" hangingPunct="1">
        <a:defRPr kumimoji="1" sz="1097" kern="1200">
          <a:solidFill>
            <a:schemeClr val="tx1"/>
          </a:solidFill>
          <a:latin typeface="+mn-lt"/>
          <a:ea typeface="+mn-ea"/>
          <a:cs typeface="+mn-cs"/>
        </a:defRPr>
      </a:lvl1pPr>
      <a:lvl2pPr marL="278606" algn="l" defTabSz="557213" rtl="0" eaLnBrk="1" latinLnBrk="0" hangingPunct="1">
        <a:defRPr kumimoji="1" sz="1097" kern="1200">
          <a:solidFill>
            <a:schemeClr val="tx1"/>
          </a:solidFill>
          <a:latin typeface="+mn-lt"/>
          <a:ea typeface="+mn-ea"/>
          <a:cs typeface="+mn-cs"/>
        </a:defRPr>
      </a:lvl2pPr>
      <a:lvl3pPr marL="557213" algn="l" defTabSz="557213" rtl="0" eaLnBrk="1" latinLnBrk="0" hangingPunct="1">
        <a:defRPr kumimoji="1" sz="1097" kern="1200">
          <a:solidFill>
            <a:schemeClr val="tx1"/>
          </a:solidFill>
          <a:latin typeface="+mn-lt"/>
          <a:ea typeface="+mn-ea"/>
          <a:cs typeface="+mn-cs"/>
        </a:defRPr>
      </a:lvl3pPr>
      <a:lvl4pPr marL="835819" algn="l" defTabSz="557213" rtl="0" eaLnBrk="1" latinLnBrk="0" hangingPunct="1">
        <a:defRPr kumimoji="1" sz="1097" kern="1200">
          <a:solidFill>
            <a:schemeClr val="tx1"/>
          </a:solidFill>
          <a:latin typeface="+mn-lt"/>
          <a:ea typeface="+mn-ea"/>
          <a:cs typeface="+mn-cs"/>
        </a:defRPr>
      </a:lvl4pPr>
      <a:lvl5pPr marL="1114425" algn="l" defTabSz="557213" rtl="0" eaLnBrk="1" latinLnBrk="0" hangingPunct="1">
        <a:defRPr kumimoji="1" sz="1097" kern="1200">
          <a:solidFill>
            <a:schemeClr val="tx1"/>
          </a:solidFill>
          <a:latin typeface="+mn-lt"/>
          <a:ea typeface="+mn-ea"/>
          <a:cs typeface="+mn-cs"/>
        </a:defRPr>
      </a:lvl5pPr>
      <a:lvl6pPr marL="1393031" algn="l" defTabSz="557213" rtl="0" eaLnBrk="1" latinLnBrk="0" hangingPunct="1">
        <a:defRPr kumimoji="1" sz="1097" kern="1200">
          <a:solidFill>
            <a:schemeClr val="tx1"/>
          </a:solidFill>
          <a:latin typeface="+mn-lt"/>
          <a:ea typeface="+mn-ea"/>
          <a:cs typeface="+mn-cs"/>
        </a:defRPr>
      </a:lvl6pPr>
      <a:lvl7pPr marL="1671638" algn="l" defTabSz="557213" rtl="0" eaLnBrk="1" latinLnBrk="0" hangingPunct="1">
        <a:defRPr kumimoji="1" sz="1097" kern="1200">
          <a:solidFill>
            <a:schemeClr val="tx1"/>
          </a:solidFill>
          <a:latin typeface="+mn-lt"/>
          <a:ea typeface="+mn-ea"/>
          <a:cs typeface="+mn-cs"/>
        </a:defRPr>
      </a:lvl7pPr>
      <a:lvl8pPr marL="1950244" algn="l" defTabSz="557213" rtl="0" eaLnBrk="1" latinLnBrk="0" hangingPunct="1">
        <a:defRPr kumimoji="1" sz="1097" kern="1200">
          <a:solidFill>
            <a:schemeClr val="tx1"/>
          </a:solidFill>
          <a:latin typeface="+mn-lt"/>
          <a:ea typeface="+mn-ea"/>
          <a:cs typeface="+mn-cs"/>
        </a:defRPr>
      </a:lvl8pPr>
      <a:lvl9pPr marL="2228850" algn="l" defTabSz="557213" rtl="0" eaLnBrk="1" latinLnBrk="0" hangingPunct="1">
        <a:defRPr kumimoji="1" sz="109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342900" y="396699"/>
            <a:ext cx="61722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4099" name="テキスト プレースホルダー 2"/>
          <p:cNvSpPr>
            <a:spLocks noGrp="1"/>
          </p:cNvSpPr>
          <p:nvPr>
            <p:ph type="body" idx="1"/>
          </p:nvPr>
        </p:nvSpPr>
        <p:spPr bwMode="auto">
          <a:xfrm>
            <a:off x="342900" y="2311401"/>
            <a:ext cx="6172200" cy="653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342900" y="9181396"/>
            <a:ext cx="1600200" cy="527403"/>
          </a:xfrm>
          <a:prstGeom prst="rect">
            <a:avLst/>
          </a:prstGeom>
        </p:spPr>
        <p:txBody>
          <a:bodyPr vert="horz" lIns="91440" tIns="45720" rIns="91440" bIns="45720" rtlCol="0" anchor="ctr"/>
          <a:lstStyle>
            <a:lvl1pPr algn="l" fontAlgn="auto">
              <a:spcBef>
                <a:spcPts val="0"/>
              </a:spcBef>
              <a:spcAft>
                <a:spcPts val="0"/>
              </a:spcAft>
              <a:defRPr sz="731">
                <a:solidFill>
                  <a:schemeClr val="tx1">
                    <a:tint val="75000"/>
                  </a:schemeClr>
                </a:solidFill>
                <a:latin typeface="+mn-lt"/>
                <a:ea typeface="+mn-ea"/>
              </a:defRPr>
            </a:lvl1pPr>
          </a:lstStyle>
          <a:p>
            <a:pPr>
              <a:defRPr/>
            </a:pPr>
            <a:fld id="{E7CB060C-D677-4E13-B79A-943DC51B30BF}" type="datetimeFigureOut">
              <a:rPr lang="ja-JP" altLang="en-US"/>
              <a:pPr>
                <a:defRPr/>
              </a:pPr>
              <a:t>2023/2/1</a:t>
            </a:fld>
            <a:endParaRPr lang="ja-JP" altLang="en-US"/>
          </a:p>
        </p:txBody>
      </p:sp>
      <p:sp>
        <p:nvSpPr>
          <p:cNvPr id="5" name="フッター プレースホルダー 4"/>
          <p:cNvSpPr>
            <a:spLocks noGrp="1"/>
          </p:cNvSpPr>
          <p:nvPr>
            <p:ph type="ftr" sz="quarter" idx="3"/>
          </p:nvPr>
        </p:nvSpPr>
        <p:spPr>
          <a:xfrm>
            <a:off x="2343150" y="9181396"/>
            <a:ext cx="2171700" cy="527403"/>
          </a:xfrm>
          <a:prstGeom prst="rect">
            <a:avLst/>
          </a:prstGeom>
        </p:spPr>
        <p:txBody>
          <a:bodyPr vert="horz" lIns="91440" tIns="45720" rIns="91440" bIns="45720" rtlCol="0" anchor="ctr"/>
          <a:lstStyle>
            <a:lvl1pPr algn="ctr" fontAlgn="auto">
              <a:spcBef>
                <a:spcPts val="0"/>
              </a:spcBef>
              <a:spcAft>
                <a:spcPts val="0"/>
              </a:spcAft>
              <a:defRPr sz="731">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4914900" y="9181396"/>
            <a:ext cx="1600200" cy="527403"/>
          </a:xfrm>
          <a:prstGeom prst="rect">
            <a:avLst/>
          </a:prstGeom>
        </p:spPr>
        <p:txBody>
          <a:bodyPr vert="horz" wrap="square" lIns="91440" tIns="45720" rIns="91440" bIns="45720" numCol="1" anchor="ctr" anchorCtr="0" compatLnSpc="1">
            <a:prstTxWarp prst="textNoShape">
              <a:avLst/>
            </a:prstTxWarp>
          </a:bodyPr>
          <a:lstStyle>
            <a:lvl1pPr algn="r">
              <a:defRPr sz="731">
                <a:solidFill>
                  <a:srgbClr val="898989"/>
                </a:solidFill>
              </a:defRPr>
            </a:lvl1pPr>
          </a:lstStyle>
          <a:p>
            <a:fld id="{C38B3223-EF01-4A1E-9DFC-3FA1F4128719}" type="slidenum">
              <a:rPr lang="ja-JP" altLang="en-US"/>
              <a:pPr/>
              <a:t>‹#›</a:t>
            </a:fld>
            <a:endParaRPr lang="ja-JP" altLang="en-US"/>
          </a:p>
        </p:txBody>
      </p:sp>
    </p:spTree>
    <p:extLst>
      <p:ext uri="{BB962C8B-B14F-4D97-AF65-F5344CB8AC3E}">
        <p14:creationId xmlns:p14="http://schemas.microsoft.com/office/powerpoint/2010/main" val="306098042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1" fontAlgn="base" hangingPunct="1">
        <a:spcBef>
          <a:spcPct val="0"/>
        </a:spcBef>
        <a:spcAft>
          <a:spcPct val="0"/>
        </a:spcAft>
        <a:defRPr kumimoji="1" sz="2681" kern="1200">
          <a:solidFill>
            <a:schemeClr val="tx1"/>
          </a:solidFill>
          <a:latin typeface="+mj-lt"/>
          <a:ea typeface="+mj-ea"/>
          <a:cs typeface="+mj-cs"/>
        </a:defRPr>
      </a:lvl1pPr>
      <a:lvl2pPr algn="ctr" rtl="0" eaLnBrk="1" fontAlgn="base" hangingPunct="1">
        <a:spcBef>
          <a:spcPct val="0"/>
        </a:spcBef>
        <a:spcAft>
          <a:spcPct val="0"/>
        </a:spcAft>
        <a:defRPr kumimoji="1" sz="2681">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2681">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2681">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2681">
          <a:solidFill>
            <a:schemeClr val="tx1"/>
          </a:solidFill>
          <a:latin typeface="Calibri" pitchFamily="34" charset="0"/>
          <a:ea typeface="ＭＳ Ｐゴシック" charset="-128"/>
        </a:defRPr>
      </a:lvl5pPr>
      <a:lvl6pPr marL="278606" algn="ctr" rtl="0" eaLnBrk="1" fontAlgn="base" hangingPunct="1">
        <a:spcBef>
          <a:spcPct val="0"/>
        </a:spcBef>
        <a:spcAft>
          <a:spcPct val="0"/>
        </a:spcAft>
        <a:defRPr kumimoji="1" sz="2681">
          <a:solidFill>
            <a:schemeClr val="tx1"/>
          </a:solidFill>
          <a:latin typeface="Calibri" pitchFamily="34" charset="0"/>
          <a:ea typeface="ＭＳ Ｐゴシック" charset="-128"/>
        </a:defRPr>
      </a:lvl6pPr>
      <a:lvl7pPr marL="557213" algn="ctr" rtl="0" eaLnBrk="1" fontAlgn="base" hangingPunct="1">
        <a:spcBef>
          <a:spcPct val="0"/>
        </a:spcBef>
        <a:spcAft>
          <a:spcPct val="0"/>
        </a:spcAft>
        <a:defRPr kumimoji="1" sz="2681">
          <a:solidFill>
            <a:schemeClr val="tx1"/>
          </a:solidFill>
          <a:latin typeface="Calibri" pitchFamily="34" charset="0"/>
          <a:ea typeface="ＭＳ Ｐゴシック" charset="-128"/>
        </a:defRPr>
      </a:lvl7pPr>
      <a:lvl8pPr marL="835819" algn="ctr" rtl="0" eaLnBrk="1" fontAlgn="base" hangingPunct="1">
        <a:spcBef>
          <a:spcPct val="0"/>
        </a:spcBef>
        <a:spcAft>
          <a:spcPct val="0"/>
        </a:spcAft>
        <a:defRPr kumimoji="1" sz="2681">
          <a:solidFill>
            <a:schemeClr val="tx1"/>
          </a:solidFill>
          <a:latin typeface="Calibri" pitchFamily="34" charset="0"/>
          <a:ea typeface="ＭＳ Ｐゴシック" charset="-128"/>
        </a:defRPr>
      </a:lvl8pPr>
      <a:lvl9pPr marL="1114425" algn="ctr" rtl="0" eaLnBrk="1" fontAlgn="base" hangingPunct="1">
        <a:spcBef>
          <a:spcPct val="0"/>
        </a:spcBef>
        <a:spcAft>
          <a:spcPct val="0"/>
        </a:spcAft>
        <a:defRPr kumimoji="1" sz="2681">
          <a:solidFill>
            <a:schemeClr val="tx1"/>
          </a:solidFill>
          <a:latin typeface="Calibri" pitchFamily="34" charset="0"/>
          <a:ea typeface="ＭＳ Ｐゴシック" charset="-128"/>
        </a:defRPr>
      </a:lvl9pPr>
    </p:titleStyle>
    <p:bodyStyle>
      <a:lvl1pPr marL="208955" indent="-208955" algn="l" rtl="0" eaLnBrk="1" fontAlgn="base" hangingPunct="1">
        <a:spcBef>
          <a:spcPct val="20000"/>
        </a:spcBef>
        <a:spcAft>
          <a:spcPct val="0"/>
        </a:spcAft>
        <a:buFont typeface="Arial" panose="020B0604020202020204" pitchFamily="34" charset="0"/>
        <a:buChar char="•"/>
        <a:defRPr kumimoji="1" sz="1950" kern="1200">
          <a:solidFill>
            <a:schemeClr val="tx1"/>
          </a:solidFill>
          <a:latin typeface="+mn-lt"/>
          <a:ea typeface="+mn-ea"/>
          <a:cs typeface="+mn-cs"/>
        </a:defRPr>
      </a:lvl1pPr>
      <a:lvl2pPr marL="452736" indent="-174129" algn="l" rtl="0" eaLnBrk="1" fontAlgn="base" hangingPunct="1">
        <a:spcBef>
          <a:spcPct val="20000"/>
        </a:spcBef>
        <a:spcAft>
          <a:spcPct val="0"/>
        </a:spcAft>
        <a:buFont typeface="Arial" panose="020B0604020202020204" pitchFamily="34" charset="0"/>
        <a:buChar char="–"/>
        <a:defRPr kumimoji="1" sz="1706" kern="1200">
          <a:solidFill>
            <a:schemeClr val="tx1"/>
          </a:solidFill>
          <a:latin typeface="+mn-lt"/>
          <a:ea typeface="+mn-ea"/>
          <a:cs typeface="+mn-cs"/>
        </a:defRPr>
      </a:lvl2pPr>
      <a:lvl3pPr marL="696516" indent="-139303" algn="l" rtl="0" eaLnBrk="1" fontAlgn="base" hangingPunct="1">
        <a:spcBef>
          <a:spcPct val="20000"/>
        </a:spcBef>
        <a:spcAft>
          <a:spcPct val="0"/>
        </a:spcAft>
        <a:buFont typeface="Arial" panose="020B0604020202020204" pitchFamily="34" charset="0"/>
        <a:buChar char="•"/>
        <a:defRPr kumimoji="1" sz="1463" kern="1200">
          <a:solidFill>
            <a:schemeClr val="tx1"/>
          </a:solidFill>
          <a:latin typeface="+mn-lt"/>
          <a:ea typeface="+mn-ea"/>
          <a:cs typeface="+mn-cs"/>
        </a:defRPr>
      </a:lvl3pPr>
      <a:lvl4pPr marL="975122" indent="-139303" algn="l" rtl="0" eaLnBrk="1" fontAlgn="base" hangingPunct="1">
        <a:spcBef>
          <a:spcPct val="20000"/>
        </a:spcBef>
        <a:spcAft>
          <a:spcPct val="0"/>
        </a:spcAft>
        <a:buFont typeface="Arial" panose="020B0604020202020204" pitchFamily="34" charset="0"/>
        <a:buChar char="–"/>
        <a:defRPr kumimoji="1" sz="1219" kern="1200">
          <a:solidFill>
            <a:schemeClr val="tx1"/>
          </a:solidFill>
          <a:latin typeface="+mn-lt"/>
          <a:ea typeface="+mn-ea"/>
          <a:cs typeface="+mn-cs"/>
        </a:defRPr>
      </a:lvl4pPr>
      <a:lvl5pPr marL="1253728" indent="-139303" algn="l" rtl="0" eaLnBrk="1" fontAlgn="base" hangingPunct="1">
        <a:spcBef>
          <a:spcPct val="20000"/>
        </a:spcBef>
        <a:spcAft>
          <a:spcPct val="0"/>
        </a:spcAft>
        <a:buFont typeface="Arial" panose="020B0604020202020204" pitchFamily="34" charset="0"/>
        <a:buChar char="»"/>
        <a:defRPr kumimoji="1" sz="1219" kern="1200">
          <a:solidFill>
            <a:schemeClr val="tx1"/>
          </a:solidFill>
          <a:latin typeface="+mn-lt"/>
          <a:ea typeface="+mn-ea"/>
          <a:cs typeface="+mn-cs"/>
        </a:defRPr>
      </a:lvl5pPr>
      <a:lvl6pPr marL="1532334" indent="-139303" algn="l" defTabSz="557213" rtl="0" eaLnBrk="1" latinLnBrk="0" hangingPunct="1">
        <a:spcBef>
          <a:spcPct val="20000"/>
        </a:spcBef>
        <a:buFont typeface="Arial" panose="020B0604020202020204" pitchFamily="34" charset="0"/>
        <a:buChar char="•"/>
        <a:defRPr kumimoji="1" sz="1219" kern="1200">
          <a:solidFill>
            <a:schemeClr val="tx1"/>
          </a:solidFill>
          <a:latin typeface="+mn-lt"/>
          <a:ea typeface="+mn-ea"/>
          <a:cs typeface="+mn-cs"/>
        </a:defRPr>
      </a:lvl6pPr>
      <a:lvl7pPr marL="1810941" indent="-139303" algn="l" defTabSz="557213" rtl="0" eaLnBrk="1" latinLnBrk="0" hangingPunct="1">
        <a:spcBef>
          <a:spcPct val="20000"/>
        </a:spcBef>
        <a:buFont typeface="Arial" panose="020B0604020202020204" pitchFamily="34" charset="0"/>
        <a:buChar char="•"/>
        <a:defRPr kumimoji="1" sz="1219" kern="1200">
          <a:solidFill>
            <a:schemeClr val="tx1"/>
          </a:solidFill>
          <a:latin typeface="+mn-lt"/>
          <a:ea typeface="+mn-ea"/>
          <a:cs typeface="+mn-cs"/>
        </a:defRPr>
      </a:lvl7pPr>
      <a:lvl8pPr marL="2089547" indent="-139303" algn="l" defTabSz="557213" rtl="0" eaLnBrk="1" latinLnBrk="0" hangingPunct="1">
        <a:spcBef>
          <a:spcPct val="20000"/>
        </a:spcBef>
        <a:buFont typeface="Arial" panose="020B0604020202020204" pitchFamily="34" charset="0"/>
        <a:buChar char="•"/>
        <a:defRPr kumimoji="1" sz="1219" kern="1200">
          <a:solidFill>
            <a:schemeClr val="tx1"/>
          </a:solidFill>
          <a:latin typeface="+mn-lt"/>
          <a:ea typeface="+mn-ea"/>
          <a:cs typeface="+mn-cs"/>
        </a:defRPr>
      </a:lvl8pPr>
      <a:lvl9pPr marL="2368153" indent="-139303" algn="l" defTabSz="557213" rtl="0" eaLnBrk="1" latinLnBrk="0" hangingPunct="1">
        <a:spcBef>
          <a:spcPct val="20000"/>
        </a:spcBef>
        <a:buFont typeface="Arial" panose="020B0604020202020204" pitchFamily="34" charset="0"/>
        <a:buChar char="•"/>
        <a:defRPr kumimoji="1" sz="1219" kern="1200">
          <a:solidFill>
            <a:schemeClr val="tx1"/>
          </a:solidFill>
          <a:latin typeface="+mn-lt"/>
          <a:ea typeface="+mn-ea"/>
          <a:cs typeface="+mn-cs"/>
        </a:defRPr>
      </a:lvl9pPr>
    </p:bodyStyle>
    <p:otherStyle>
      <a:defPPr>
        <a:defRPr lang="ja-JP"/>
      </a:defPPr>
      <a:lvl1pPr marL="0" algn="l" defTabSz="557213" rtl="0" eaLnBrk="1" latinLnBrk="0" hangingPunct="1">
        <a:defRPr kumimoji="1" sz="1097" kern="1200">
          <a:solidFill>
            <a:schemeClr val="tx1"/>
          </a:solidFill>
          <a:latin typeface="+mn-lt"/>
          <a:ea typeface="+mn-ea"/>
          <a:cs typeface="+mn-cs"/>
        </a:defRPr>
      </a:lvl1pPr>
      <a:lvl2pPr marL="278606" algn="l" defTabSz="557213" rtl="0" eaLnBrk="1" latinLnBrk="0" hangingPunct="1">
        <a:defRPr kumimoji="1" sz="1097" kern="1200">
          <a:solidFill>
            <a:schemeClr val="tx1"/>
          </a:solidFill>
          <a:latin typeface="+mn-lt"/>
          <a:ea typeface="+mn-ea"/>
          <a:cs typeface="+mn-cs"/>
        </a:defRPr>
      </a:lvl2pPr>
      <a:lvl3pPr marL="557213" algn="l" defTabSz="557213" rtl="0" eaLnBrk="1" latinLnBrk="0" hangingPunct="1">
        <a:defRPr kumimoji="1" sz="1097" kern="1200">
          <a:solidFill>
            <a:schemeClr val="tx1"/>
          </a:solidFill>
          <a:latin typeface="+mn-lt"/>
          <a:ea typeface="+mn-ea"/>
          <a:cs typeface="+mn-cs"/>
        </a:defRPr>
      </a:lvl3pPr>
      <a:lvl4pPr marL="835819" algn="l" defTabSz="557213" rtl="0" eaLnBrk="1" latinLnBrk="0" hangingPunct="1">
        <a:defRPr kumimoji="1" sz="1097" kern="1200">
          <a:solidFill>
            <a:schemeClr val="tx1"/>
          </a:solidFill>
          <a:latin typeface="+mn-lt"/>
          <a:ea typeface="+mn-ea"/>
          <a:cs typeface="+mn-cs"/>
        </a:defRPr>
      </a:lvl4pPr>
      <a:lvl5pPr marL="1114425" algn="l" defTabSz="557213" rtl="0" eaLnBrk="1" latinLnBrk="0" hangingPunct="1">
        <a:defRPr kumimoji="1" sz="1097" kern="1200">
          <a:solidFill>
            <a:schemeClr val="tx1"/>
          </a:solidFill>
          <a:latin typeface="+mn-lt"/>
          <a:ea typeface="+mn-ea"/>
          <a:cs typeface="+mn-cs"/>
        </a:defRPr>
      </a:lvl5pPr>
      <a:lvl6pPr marL="1393031" algn="l" defTabSz="557213" rtl="0" eaLnBrk="1" latinLnBrk="0" hangingPunct="1">
        <a:defRPr kumimoji="1" sz="1097" kern="1200">
          <a:solidFill>
            <a:schemeClr val="tx1"/>
          </a:solidFill>
          <a:latin typeface="+mn-lt"/>
          <a:ea typeface="+mn-ea"/>
          <a:cs typeface="+mn-cs"/>
        </a:defRPr>
      </a:lvl6pPr>
      <a:lvl7pPr marL="1671638" algn="l" defTabSz="557213" rtl="0" eaLnBrk="1" latinLnBrk="0" hangingPunct="1">
        <a:defRPr kumimoji="1" sz="1097" kern="1200">
          <a:solidFill>
            <a:schemeClr val="tx1"/>
          </a:solidFill>
          <a:latin typeface="+mn-lt"/>
          <a:ea typeface="+mn-ea"/>
          <a:cs typeface="+mn-cs"/>
        </a:defRPr>
      </a:lvl7pPr>
      <a:lvl8pPr marL="1950244" algn="l" defTabSz="557213" rtl="0" eaLnBrk="1" latinLnBrk="0" hangingPunct="1">
        <a:defRPr kumimoji="1" sz="1097" kern="1200">
          <a:solidFill>
            <a:schemeClr val="tx1"/>
          </a:solidFill>
          <a:latin typeface="+mn-lt"/>
          <a:ea typeface="+mn-ea"/>
          <a:cs typeface="+mn-cs"/>
        </a:defRPr>
      </a:lvl8pPr>
      <a:lvl9pPr marL="2228850" algn="l" defTabSz="557213" rtl="0" eaLnBrk="1" latinLnBrk="0" hangingPunct="1">
        <a:defRPr kumimoji="1" sz="1097"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5176AF11-4550-4B5A-83E7-F07DD0D1500A}" type="datetimeFigureOut">
              <a:rPr kumimoji="1" lang="ja-JP" altLang="en-US" smtClean="0"/>
              <a:t>2023/2/1</a:t>
            </a:fld>
            <a:endParaRPr kumimoji="1" lang="ja-JP" altLang="en-US"/>
          </a:p>
        </p:txBody>
      </p:sp>
      <p:sp>
        <p:nvSpPr>
          <p:cNvPr id="5" name="フッター プレースホルダー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B3243135-7E3D-456A-BAF4-C137D9367592}" type="slidenum">
              <a:rPr kumimoji="1" lang="ja-JP" altLang="en-US" smtClean="0"/>
              <a:t>‹#›</a:t>
            </a:fld>
            <a:endParaRPr kumimoji="1" lang="ja-JP" altLang="en-US"/>
          </a:p>
        </p:txBody>
      </p:sp>
    </p:spTree>
    <p:extLst>
      <p:ext uri="{BB962C8B-B14F-4D97-AF65-F5344CB8AC3E}">
        <p14:creationId xmlns:p14="http://schemas.microsoft.com/office/powerpoint/2010/main" val="200966905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514350" rtl="0" eaLnBrk="1" latinLnBrk="0" hangingPunct="1">
        <a:lnSpc>
          <a:spcPct val="90000"/>
        </a:lnSpc>
        <a:spcBef>
          <a:spcPct val="0"/>
        </a:spcBef>
        <a:buNone/>
        <a:defRPr kumimoji="1"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kumimoji="1"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kumimoji="1"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kumimoji="1"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p:bodyStyle>
    <p:otherStyle>
      <a:defPPr>
        <a:defRPr lang="ja-JP"/>
      </a:defPPr>
      <a:lvl1pPr marL="0" algn="l" defTabSz="514350" rtl="0" eaLnBrk="1" latinLnBrk="0" hangingPunct="1">
        <a:defRPr kumimoji="1" sz="1013" kern="1200">
          <a:solidFill>
            <a:schemeClr val="tx1"/>
          </a:solidFill>
          <a:latin typeface="+mn-lt"/>
          <a:ea typeface="+mn-ea"/>
          <a:cs typeface="+mn-cs"/>
        </a:defRPr>
      </a:lvl1pPr>
      <a:lvl2pPr marL="257175" algn="l" defTabSz="514350" rtl="0" eaLnBrk="1" latinLnBrk="0" hangingPunct="1">
        <a:defRPr kumimoji="1" sz="1013" kern="1200">
          <a:solidFill>
            <a:schemeClr val="tx1"/>
          </a:solidFill>
          <a:latin typeface="+mn-lt"/>
          <a:ea typeface="+mn-ea"/>
          <a:cs typeface="+mn-cs"/>
        </a:defRPr>
      </a:lvl2pPr>
      <a:lvl3pPr marL="514350" algn="l" defTabSz="514350" rtl="0" eaLnBrk="1" latinLnBrk="0" hangingPunct="1">
        <a:defRPr kumimoji="1" sz="1013" kern="1200">
          <a:solidFill>
            <a:schemeClr val="tx1"/>
          </a:solidFill>
          <a:latin typeface="+mn-lt"/>
          <a:ea typeface="+mn-ea"/>
          <a:cs typeface="+mn-cs"/>
        </a:defRPr>
      </a:lvl3pPr>
      <a:lvl4pPr marL="771525" algn="l" defTabSz="514350" rtl="0" eaLnBrk="1" latinLnBrk="0" hangingPunct="1">
        <a:defRPr kumimoji="1" sz="1013" kern="1200">
          <a:solidFill>
            <a:schemeClr val="tx1"/>
          </a:solidFill>
          <a:latin typeface="+mn-lt"/>
          <a:ea typeface="+mn-ea"/>
          <a:cs typeface="+mn-cs"/>
        </a:defRPr>
      </a:lvl4pPr>
      <a:lvl5pPr marL="1028700" algn="l" defTabSz="514350" rtl="0" eaLnBrk="1" latinLnBrk="0" hangingPunct="1">
        <a:defRPr kumimoji="1" sz="1013" kern="1200">
          <a:solidFill>
            <a:schemeClr val="tx1"/>
          </a:solidFill>
          <a:latin typeface="+mn-lt"/>
          <a:ea typeface="+mn-ea"/>
          <a:cs typeface="+mn-cs"/>
        </a:defRPr>
      </a:lvl5pPr>
      <a:lvl6pPr marL="1285875" algn="l" defTabSz="514350" rtl="0" eaLnBrk="1" latinLnBrk="0" hangingPunct="1">
        <a:defRPr kumimoji="1" sz="1013" kern="1200">
          <a:solidFill>
            <a:schemeClr val="tx1"/>
          </a:solidFill>
          <a:latin typeface="+mn-lt"/>
          <a:ea typeface="+mn-ea"/>
          <a:cs typeface="+mn-cs"/>
        </a:defRPr>
      </a:lvl6pPr>
      <a:lvl7pPr marL="1543050" algn="l" defTabSz="514350" rtl="0" eaLnBrk="1" latinLnBrk="0" hangingPunct="1">
        <a:defRPr kumimoji="1" sz="1013" kern="1200">
          <a:solidFill>
            <a:schemeClr val="tx1"/>
          </a:solidFill>
          <a:latin typeface="+mn-lt"/>
          <a:ea typeface="+mn-ea"/>
          <a:cs typeface="+mn-cs"/>
        </a:defRPr>
      </a:lvl7pPr>
      <a:lvl8pPr marL="1800225" algn="l" defTabSz="514350" rtl="0" eaLnBrk="1" latinLnBrk="0" hangingPunct="1">
        <a:defRPr kumimoji="1" sz="1013" kern="1200">
          <a:solidFill>
            <a:schemeClr val="tx1"/>
          </a:solidFill>
          <a:latin typeface="+mn-lt"/>
          <a:ea typeface="+mn-ea"/>
          <a:cs typeface="+mn-cs"/>
        </a:defRPr>
      </a:lvl8pPr>
      <a:lvl9pPr marL="2057400" algn="l" defTabSz="514350" rtl="0" eaLnBrk="1" latinLnBrk="0" hangingPunct="1">
        <a:defRPr kumimoji="1"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wdUpDiag">
          <a:fgClr>
            <a:srgbClr val="FFFFCC"/>
          </a:fgClr>
          <a:bgClr>
            <a:schemeClr val="bg1"/>
          </a:bgClr>
        </a:patt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243759" y="6322255"/>
            <a:ext cx="6559931" cy="797222"/>
          </a:xfrm>
        </p:spPr>
        <p:txBody>
          <a:bodyPr>
            <a:prstTxWarp prst="textArchUp">
              <a:avLst/>
            </a:prstTxWarp>
          </a:bodyPr>
          <a:lstStyle/>
          <a:p>
            <a:r>
              <a:rPr lang="ja-JP" altLang="en-US" sz="3200" dirty="0" smtClean="0">
                <a:latin typeface="HG丸ｺﾞｼｯｸM-PRO" panose="020F0600000000000000" pitchFamily="50" charset="-128"/>
                <a:ea typeface="HG丸ｺﾞｼｯｸM-PRO" panose="020F0600000000000000" pitchFamily="50" charset="-128"/>
              </a:rPr>
              <a:t>こんな時こそ！地域で顔の見える関係</a:t>
            </a:r>
            <a:r>
              <a:rPr lang="ja-JP" altLang="en-US" sz="3200" dirty="0">
                <a:latin typeface="HG丸ｺﾞｼｯｸM-PRO" panose="020F0600000000000000" pitchFamily="50" charset="-128"/>
                <a:ea typeface="HG丸ｺﾞｼｯｸM-PRO" panose="020F0600000000000000" pitchFamily="50" charset="-128"/>
              </a:rPr>
              <a:t>づくり</a:t>
            </a:r>
            <a:r>
              <a:rPr lang="ja-JP" altLang="en-US" sz="3200" dirty="0" smtClean="0">
                <a:latin typeface="HG丸ｺﾞｼｯｸM-PRO" panose="020F0600000000000000" pitchFamily="50" charset="-128"/>
                <a:ea typeface="HG丸ｺﾞｼｯｸM-PRO" panose="020F0600000000000000" pitchFamily="50" charset="-128"/>
              </a:rPr>
              <a:t>の第１歩！</a:t>
            </a: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3" name="雲形吹き出し 2"/>
          <p:cNvSpPr/>
          <p:nvPr/>
        </p:nvSpPr>
        <p:spPr>
          <a:xfrm>
            <a:off x="3220528" y="261430"/>
            <a:ext cx="3418531" cy="1831387"/>
          </a:xfrm>
          <a:prstGeom prst="cloudCallout">
            <a:avLst>
              <a:gd name="adj1" fmla="val -30163"/>
              <a:gd name="adj2" fmla="val 84018"/>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雲形吹き出し 13"/>
          <p:cNvSpPr/>
          <p:nvPr/>
        </p:nvSpPr>
        <p:spPr>
          <a:xfrm>
            <a:off x="275894" y="612197"/>
            <a:ext cx="2898748" cy="1821910"/>
          </a:xfrm>
          <a:prstGeom prst="cloudCallout">
            <a:avLst>
              <a:gd name="adj1" fmla="val 34339"/>
              <a:gd name="adj2" fmla="val 6812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8573" y="2471161"/>
            <a:ext cx="2870305" cy="2217310"/>
          </a:xfrm>
          <a:prstGeom prst="rect">
            <a:avLst/>
          </a:prstGeom>
        </p:spPr>
      </p:pic>
      <p:sp>
        <p:nvSpPr>
          <p:cNvPr id="17" name="テキスト ボックス 16"/>
          <p:cNvSpPr txBox="1"/>
          <p:nvPr/>
        </p:nvSpPr>
        <p:spPr>
          <a:xfrm>
            <a:off x="770163" y="915602"/>
            <a:ext cx="1984331" cy="1077218"/>
          </a:xfrm>
          <a:prstGeom prst="rect">
            <a:avLst/>
          </a:prstGeom>
          <a:noFill/>
        </p:spPr>
        <p:txBody>
          <a:bodyPr wrap="square" rtlCol="0">
            <a:spAutoFit/>
          </a:bodyPr>
          <a:lstStyle/>
          <a:p>
            <a:r>
              <a:rPr lang="ja-JP" altLang="en-US" sz="1600" dirty="0">
                <a:latin typeface="HG丸ｺﾞｼｯｸM-PRO" panose="020F0600000000000000" pitchFamily="50" charset="-128"/>
                <a:ea typeface="HG丸ｺﾞｼｯｸM-PRO" panose="020F0600000000000000" pitchFamily="50" charset="-128"/>
              </a:rPr>
              <a:t>家の</a:t>
            </a:r>
            <a:r>
              <a:rPr kumimoji="1" lang="ja-JP" altLang="en-US" sz="1600" dirty="0" smtClean="0">
                <a:latin typeface="HG丸ｺﾞｼｯｸM-PRO" panose="020F0600000000000000" pitchFamily="50" charset="-128"/>
                <a:ea typeface="HG丸ｺﾞｼｯｸM-PRO" panose="020F0600000000000000" pitchFamily="50" charset="-128"/>
              </a:rPr>
              <a:t>周辺や公園を綺麗にしたいけど、一人じゃできない・・。</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18" name="テキスト ボックス 17"/>
          <p:cNvSpPr txBox="1"/>
          <p:nvPr/>
        </p:nvSpPr>
        <p:spPr>
          <a:xfrm>
            <a:off x="3702788" y="562728"/>
            <a:ext cx="2512181" cy="1077218"/>
          </a:xfrm>
          <a:prstGeom prst="rect">
            <a:avLst/>
          </a:prstGeom>
          <a:noFill/>
        </p:spPr>
        <p:txBody>
          <a:bodyPr wrap="squar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災害が多くなってきたけど、いざという時、助けあえる仲間が身近にいるかな？</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19" name="テキスト ボックス 18"/>
          <p:cNvSpPr txBox="1"/>
          <p:nvPr/>
        </p:nvSpPr>
        <p:spPr>
          <a:xfrm>
            <a:off x="685971" y="4515775"/>
            <a:ext cx="2369047" cy="1323439"/>
          </a:xfrm>
          <a:prstGeom prst="rect">
            <a:avLst/>
          </a:prstGeom>
          <a:noFill/>
        </p:spPr>
        <p:txBody>
          <a:bodyPr wrap="square" rtlCol="0">
            <a:spAutoFit/>
          </a:bodyPr>
          <a:lstStyle/>
          <a:p>
            <a:r>
              <a:rPr kumimoji="1" lang="ja-JP" altLang="en-US" sz="1600" dirty="0" smtClean="0">
                <a:latin typeface="HG丸ｺﾞｼｯｸM-PRO" panose="020F0600000000000000" pitchFamily="50" charset="-128"/>
                <a:ea typeface="HG丸ｺﾞｼｯｸM-PRO" panose="020F0600000000000000" pitchFamily="50" charset="-128"/>
              </a:rPr>
              <a:t>隣近所の関係が希薄って言われるけど、住んでいる地域の人間関係が良</a:t>
            </a:r>
            <a:r>
              <a:rPr lang="ja-JP" altLang="en-US" sz="1600" dirty="0">
                <a:latin typeface="HG丸ｺﾞｼｯｸM-PRO" panose="020F0600000000000000" pitchFamily="50" charset="-128"/>
                <a:ea typeface="HG丸ｺﾞｼｯｸM-PRO" panose="020F0600000000000000" pitchFamily="50" charset="-128"/>
              </a:rPr>
              <a:t>い</a:t>
            </a:r>
            <a:r>
              <a:rPr lang="ja-JP" altLang="en-US" sz="1600" dirty="0" smtClean="0">
                <a:latin typeface="HG丸ｺﾞｼｯｸM-PRO" panose="020F0600000000000000" pitchFamily="50" charset="-128"/>
                <a:ea typeface="HG丸ｺﾞｼｯｸM-PRO" panose="020F0600000000000000" pitchFamily="50" charset="-128"/>
              </a:rPr>
              <a:t>に越したことは無いよね。</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20" name="雲形吹き出し 19"/>
          <p:cNvSpPr/>
          <p:nvPr/>
        </p:nvSpPr>
        <p:spPr>
          <a:xfrm>
            <a:off x="4134170" y="4334714"/>
            <a:ext cx="2734542" cy="1504500"/>
          </a:xfrm>
          <a:prstGeom prst="cloudCallout">
            <a:avLst>
              <a:gd name="adj1" fmla="val -38029"/>
              <a:gd name="adj2" fmla="val -6529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4405996" y="4559333"/>
            <a:ext cx="2097952" cy="1077218"/>
          </a:xfrm>
          <a:prstGeom prst="rect">
            <a:avLst/>
          </a:prstGeom>
          <a:noFill/>
        </p:spPr>
        <p:txBody>
          <a:bodyPr wrap="square" rtlCol="0">
            <a:spAutoFit/>
          </a:bodyPr>
          <a:lstStyle/>
          <a:p>
            <a:r>
              <a:rPr kumimoji="1" lang="ja-JP" altLang="en-US" sz="1600" dirty="0" smtClean="0">
                <a:latin typeface="HG丸ｺﾞｼｯｸM-PRO" panose="020F0600000000000000" pitchFamily="50" charset="-128"/>
                <a:ea typeface="HG丸ｺﾞｼｯｸM-PRO" panose="020F0600000000000000" pitchFamily="50" charset="-128"/>
              </a:rPr>
              <a:t>学校の登下校など見守り活動</a:t>
            </a:r>
            <a:r>
              <a:rPr lang="ja-JP" altLang="en-US" sz="1600" dirty="0" smtClean="0">
                <a:latin typeface="HG丸ｺﾞｼｯｸM-PRO" panose="020F0600000000000000" pitchFamily="50" charset="-128"/>
                <a:ea typeface="HG丸ｺﾞｼｯｸM-PRO" panose="020F0600000000000000" pitchFamily="50" charset="-128"/>
              </a:rPr>
              <a:t>とか、安全・安心なまちづくりが必要だよ！</a:t>
            </a:r>
            <a:endParaRPr kumimoji="1" lang="ja-JP" altLang="en-US" sz="160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8980" y="7182057"/>
            <a:ext cx="2829898" cy="2462011"/>
          </a:xfrm>
          <a:prstGeom prst="rect">
            <a:avLst/>
          </a:prstGeom>
        </p:spPr>
      </p:pic>
      <p:sp>
        <p:nvSpPr>
          <p:cNvPr id="15" name="雲形吹き出し 14"/>
          <p:cNvSpPr/>
          <p:nvPr/>
        </p:nvSpPr>
        <p:spPr>
          <a:xfrm>
            <a:off x="153806" y="4190193"/>
            <a:ext cx="3366399" cy="1980973"/>
          </a:xfrm>
          <a:prstGeom prst="cloudCallout">
            <a:avLst>
              <a:gd name="adj1" fmla="val 8134"/>
              <a:gd name="adj2" fmla="val -76744"/>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348399" y="6613864"/>
            <a:ext cx="4350649" cy="46166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ja-JP" altLang="en-US" sz="2400" b="1" dirty="0">
                <a:ln/>
                <a:solidFill>
                  <a:schemeClr val="accent3"/>
                </a:solidFill>
                <a:latin typeface="HG丸ｺﾞｼｯｸM-PRO" panose="020F0600000000000000" pitchFamily="50" charset="-128"/>
                <a:ea typeface="HG丸ｺﾞｼｯｸM-PRO" panose="020F0600000000000000" pitchFamily="50" charset="-128"/>
              </a:rPr>
              <a:t>自治会！結成しませんか？</a:t>
            </a:r>
            <a:endParaRPr kumimoji="1" lang="ja-JP" altLang="en-US" sz="2400" b="1" dirty="0">
              <a:ln/>
              <a:solidFill>
                <a:schemeClr val="accent3"/>
              </a:solidFill>
            </a:endParaRPr>
          </a:p>
        </p:txBody>
      </p:sp>
    </p:spTree>
    <p:extLst>
      <p:ext uri="{BB962C8B-B14F-4D97-AF65-F5344CB8AC3E}">
        <p14:creationId xmlns:p14="http://schemas.microsoft.com/office/powerpoint/2010/main" val="2480941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17944">
            <a:off x="56856" y="8826242"/>
            <a:ext cx="927869" cy="833922"/>
          </a:xfrm>
          <a:prstGeom prst="rect">
            <a:avLst/>
          </a:prstGeom>
        </p:spPr>
      </p:pic>
      <p:sp>
        <p:nvSpPr>
          <p:cNvPr id="6" name="タイトル 5"/>
          <p:cNvSpPr>
            <a:spLocks noGrp="1"/>
          </p:cNvSpPr>
          <p:nvPr>
            <p:ph type="ctrTitle"/>
          </p:nvPr>
        </p:nvSpPr>
        <p:spPr>
          <a:xfrm>
            <a:off x="340485" y="136825"/>
            <a:ext cx="1739453" cy="567440"/>
          </a:xfrm>
        </p:spPr>
        <p:txBody>
          <a:bodyPr/>
          <a:lstStyle/>
          <a:p>
            <a:pPr algn="l"/>
            <a:r>
              <a:rPr kumimoji="1" lang="ja-JP" altLang="en-US" sz="2000" dirty="0" smtClean="0">
                <a:latin typeface="HG丸ｺﾞｼｯｸM-PRO" panose="020F0600000000000000" pitchFamily="50" charset="-128"/>
                <a:ea typeface="HG丸ｺﾞｼｯｸM-PRO" panose="020F0600000000000000" pitchFamily="50" charset="-128"/>
              </a:rPr>
              <a:t>自治会とは？</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304665" y="695364"/>
            <a:ext cx="6168981" cy="584775"/>
          </a:xfrm>
          <a:prstGeom prst="rect">
            <a:avLst/>
          </a:prstGeom>
          <a:solidFill>
            <a:srgbClr val="CCFFCC"/>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ふれあい活動などを通して、地域の連帯感を高め、住みよい地域をつくっていくためのもっとも身近な住民組織のひとつです。</a:t>
            </a:r>
            <a:endPar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 name="テキスト ボックス 8"/>
          <p:cNvSpPr txBox="1"/>
          <p:nvPr/>
        </p:nvSpPr>
        <p:spPr>
          <a:xfrm>
            <a:off x="233026" y="4982910"/>
            <a:ext cx="6240619"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○○地区では、こんな地域活動をしています。</a:t>
            </a: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 name="テキスト ボックス 9"/>
          <p:cNvSpPr txBox="1"/>
          <p:nvPr/>
        </p:nvSpPr>
        <p:spPr>
          <a:xfrm>
            <a:off x="320362" y="1320392"/>
            <a:ext cx="6065949"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新しく自治会を結成する場合の一般的な手続きは？</a:t>
            </a:r>
            <a:endParaRPr kumimoji="1" lang="en-US" altLang="ja-JP" sz="20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テキスト ボックス 10"/>
          <p:cNvSpPr txBox="1"/>
          <p:nvPr/>
        </p:nvSpPr>
        <p:spPr>
          <a:xfrm>
            <a:off x="268847" y="1878383"/>
            <a:ext cx="6168981" cy="2585323"/>
          </a:xfrm>
          <a:prstGeom prst="rect">
            <a:avLst/>
          </a:prstGeom>
          <a:solidFill>
            <a:srgbClr val="CCFFCC"/>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①設立準備会を設置</a:t>
            </a:r>
            <a:endParaRPr kumimoji="1" lang="en-US" altLang="ja-JP"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②自治会の区域を決める</a:t>
            </a:r>
            <a:endParaRPr kumimoji="1" lang="en-US" altLang="ja-JP"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③自治会結成に対する区域住民の意見集約</a:t>
            </a:r>
            <a:endParaRPr kumimoji="1" lang="en-US" altLang="ja-JP"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④設立趣意書を作成、配布して区域住民の意見を集約</a:t>
            </a:r>
            <a:endParaRPr kumimoji="1" lang="en-US" altLang="ja-JP"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⑤会則案（規約案）を作成</a:t>
            </a:r>
            <a:endParaRPr kumimoji="1" lang="en-US" altLang="ja-JP"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⑥事業計画、予算書、会員名簿などを作成</a:t>
            </a:r>
            <a:endParaRPr kumimoji="1" lang="en-US" altLang="ja-JP"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⑦役員の選出などについて協議</a:t>
            </a:r>
            <a:endParaRPr kumimoji="1" lang="en-US" altLang="ja-JP"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⑧設立総会を開催</a:t>
            </a:r>
            <a:endParaRPr kumimoji="1" lang="en-US" altLang="ja-JP"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⑨市に届出</a:t>
            </a: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5" name="テキスト ボックス 24"/>
          <p:cNvSpPr txBox="1"/>
          <p:nvPr/>
        </p:nvSpPr>
        <p:spPr>
          <a:xfrm>
            <a:off x="340485" y="7243561"/>
            <a:ext cx="6334000" cy="1600438"/>
          </a:xfrm>
          <a:prstGeom prst="rect">
            <a:avLst/>
          </a:prstGeom>
          <a:noFill/>
          <a:ln w="25400" cap="rnd">
            <a:no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●地域の活動や自治会活動についてのご相談</a:t>
            </a:r>
            <a:endParaRPr kumimoji="1" lang="en-US" altLang="ja-JP"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○○地区連合自治会（連絡先：　　　　　　　　　　　　　　　　）</a:t>
            </a:r>
            <a:endParaRPr kumimoji="1" lang="en-US" altLang="ja-JP"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●自治会の規約や役割などについてのご相談</a:t>
            </a:r>
            <a:endParaRPr kumimoji="1" lang="en-US" altLang="ja-JP"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茨木市自治会連合会事務局（市・</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課：市役所２階</a:t>
            </a:r>
            <a:r>
              <a:rPr kumimoji="1" lang="en-US" altLang="ja-JP"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10-</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①窓口　</a:t>
            </a:r>
            <a:endParaRPr kumimoji="1" lang="en-US" altLang="ja-JP"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072-620-1604</a:t>
            </a:r>
            <a:r>
              <a:rPr kumimoji="1" lang="ja-JP" altLang="en-US" sz="1400" b="0" i="0" u="none" strike="noStrike" kern="1200" cap="none" spc="0" normalizeH="0" baseline="0" noProof="0" dirty="0" err="1"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e-mail</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city.ibaraki.lg.jp</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茨木市自治会連合会</a:t>
            </a:r>
            <a:r>
              <a:rPr kumimoji="1" lang="en-US" altLang="ja-JP"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URL</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https://www.ibaraki-jichiren.com</a:t>
            </a:r>
            <a:endPar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4" name="テキスト ボックス 13"/>
          <p:cNvSpPr txBox="1"/>
          <p:nvPr/>
        </p:nvSpPr>
        <p:spPr>
          <a:xfrm>
            <a:off x="711615" y="9076498"/>
            <a:ext cx="5845745"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新しく自治会を結成する際には、お気軽にご相談ください。</a:t>
            </a:r>
            <a:endPar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角丸四角形 1"/>
          <p:cNvSpPr/>
          <p:nvPr/>
        </p:nvSpPr>
        <p:spPr>
          <a:xfrm>
            <a:off x="268847" y="7212389"/>
            <a:ext cx="6465194" cy="1662781"/>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18960">
            <a:off x="6015467" y="8802510"/>
            <a:ext cx="713392" cy="713392"/>
          </a:xfrm>
          <a:prstGeom prst="rect">
            <a:avLst/>
          </a:prstGeom>
        </p:spPr>
      </p:pic>
      <p:sp>
        <p:nvSpPr>
          <p:cNvPr id="5" name="テキスト ボックス 4"/>
          <p:cNvSpPr txBox="1"/>
          <p:nvPr/>
        </p:nvSpPr>
        <p:spPr>
          <a:xfrm>
            <a:off x="236496" y="5482375"/>
            <a:ext cx="2925267" cy="1477328"/>
          </a:xfrm>
          <a:prstGeom prst="rect">
            <a:avLst/>
          </a:prstGeom>
          <a:noFill/>
          <a:ln>
            <a:solidFill>
              <a:schemeClr val="tx1"/>
            </a:solidFill>
          </a:ln>
        </p:spPr>
        <p:txBody>
          <a:bodyPr wrap="square" rtlCol="0">
            <a:spAutoFit/>
          </a:bodyPr>
          <a:lstStyle/>
          <a:p>
            <a:r>
              <a:rPr kumimoji="1" lang="ja-JP" altLang="en-US" dirty="0" smtClean="0"/>
              <a:t>　　写真</a:t>
            </a:r>
            <a:endParaRPr kumimoji="1" lang="en-US" altLang="ja-JP" dirty="0" smtClean="0"/>
          </a:p>
          <a:p>
            <a:endParaRPr kumimoji="1" lang="en-US" altLang="ja-JP" dirty="0"/>
          </a:p>
          <a:p>
            <a:endParaRPr kumimoji="1" lang="en-US" altLang="ja-JP" dirty="0" smtClean="0"/>
          </a:p>
          <a:p>
            <a:endParaRPr kumimoji="1" lang="en-US" altLang="ja-JP" dirty="0"/>
          </a:p>
          <a:p>
            <a:endParaRPr kumimoji="1" lang="ja-JP" altLang="en-US" dirty="0"/>
          </a:p>
        </p:txBody>
      </p:sp>
      <p:sp>
        <p:nvSpPr>
          <p:cNvPr id="17" name="テキスト ボックス 16"/>
          <p:cNvSpPr txBox="1"/>
          <p:nvPr/>
        </p:nvSpPr>
        <p:spPr>
          <a:xfrm>
            <a:off x="3370469" y="5498020"/>
            <a:ext cx="2922873" cy="1477328"/>
          </a:xfrm>
          <a:prstGeom prst="rect">
            <a:avLst/>
          </a:prstGeom>
          <a:noFill/>
          <a:ln>
            <a:solidFill>
              <a:schemeClr val="tx1"/>
            </a:solidFill>
          </a:ln>
        </p:spPr>
        <p:txBody>
          <a:bodyPr wrap="square" rtlCol="0">
            <a:spAutoFit/>
          </a:bodyPr>
          <a:lstStyle/>
          <a:p>
            <a:r>
              <a:rPr kumimoji="1" lang="ja-JP" altLang="en-US" dirty="0" smtClean="0"/>
              <a:t>　　写真</a:t>
            </a:r>
            <a:endParaRPr kumimoji="1" lang="en-US" altLang="ja-JP" dirty="0" smtClean="0"/>
          </a:p>
          <a:p>
            <a:endParaRPr kumimoji="1" lang="en-US" altLang="ja-JP" dirty="0"/>
          </a:p>
          <a:p>
            <a:endParaRPr kumimoji="1" lang="en-US" altLang="ja-JP" dirty="0" smtClean="0"/>
          </a:p>
          <a:p>
            <a:endParaRPr kumimoji="1" lang="en-US" altLang="ja-JP" dirty="0"/>
          </a:p>
          <a:p>
            <a:endParaRPr kumimoji="1" lang="ja-JP" altLang="en-US" dirty="0"/>
          </a:p>
        </p:txBody>
      </p:sp>
      <p:sp>
        <p:nvSpPr>
          <p:cNvPr id="3" name="角丸四角形吹き出し 2"/>
          <p:cNvSpPr/>
          <p:nvPr/>
        </p:nvSpPr>
        <p:spPr>
          <a:xfrm>
            <a:off x="3918814" y="3786669"/>
            <a:ext cx="2773381" cy="1162631"/>
          </a:xfrm>
          <a:prstGeom prst="wedgeRoundRectCallout">
            <a:avLst>
              <a:gd name="adj1" fmla="val -33418"/>
              <a:gd name="adj2" fmla="val -65842"/>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4035571" y="4092198"/>
            <a:ext cx="2581368" cy="830997"/>
          </a:xfrm>
          <a:prstGeom prst="rect">
            <a:avLst/>
          </a:prstGeom>
          <a:noFill/>
        </p:spPr>
        <p:txBody>
          <a:bodyPr wrap="squar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・掲示板、清掃用具の購入補助</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kumimoji="1" lang="ja-JP" altLang="en-US" sz="1200" dirty="0" smtClean="0">
                <a:latin typeface="HG丸ｺﾞｼｯｸM-PRO" panose="020F0600000000000000" pitchFamily="50" charset="-128"/>
                <a:ea typeface="HG丸ｺﾞｼｯｸM-PRO" panose="020F0600000000000000" pitchFamily="50" charset="-128"/>
              </a:rPr>
              <a:t>・集会所の整備、物置の設置補助</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kumimoji="1" lang="ja-JP" altLang="en-US" sz="1200" dirty="0" smtClean="0">
                <a:latin typeface="HG丸ｺﾞｼｯｸM-PRO" panose="020F0600000000000000" pitchFamily="50" charset="-128"/>
                <a:ea typeface="HG丸ｺﾞｼｯｸM-PRO" panose="020F0600000000000000" pitchFamily="50" charset="-128"/>
              </a:rPr>
              <a:t>・防犯カメラ設置の補助</a:t>
            </a:r>
            <a:endParaRPr kumimoji="1" lang="en-US" altLang="ja-JP" sz="1200" dirty="0" smtClean="0">
              <a:latin typeface="HG丸ｺﾞｼｯｸM-PRO" panose="020F0600000000000000" pitchFamily="50" charset="-128"/>
              <a:ea typeface="HG丸ｺﾞｼｯｸM-PRO" panose="020F0600000000000000" pitchFamily="50" charset="-128"/>
            </a:endParaRPr>
          </a:p>
          <a:p>
            <a:r>
              <a:rPr kumimoji="1" lang="ja-JP" altLang="en-US" sz="1200" dirty="0" smtClean="0">
                <a:latin typeface="HG丸ｺﾞｼｯｸM-PRO" panose="020F0600000000000000" pitchFamily="50" charset="-128"/>
                <a:ea typeface="HG丸ｺﾞｼｯｸM-PRO" panose="020F0600000000000000" pitchFamily="50" charset="-128"/>
              </a:rPr>
              <a:t>・防犯灯の維持管理補助　等</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5" name="テキスト ボックス 14"/>
          <p:cNvSpPr txBox="1"/>
          <p:nvPr/>
        </p:nvSpPr>
        <p:spPr>
          <a:xfrm>
            <a:off x="4214600" y="3786669"/>
            <a:ext cx="2325913" cy="307777"/>
          </a:xfrm>
          <a:prstGeom prst="rect">
            <a:avLst/>
          </a:prstGeom>
          <a:noFill/>
        </p:spPr>
        <p:txBody>
          <a:bodyPr wrap="square" rtlCol="0">
            <a:spAutoFit/>
          </a:bodyPr>
          <a:lstStyle/>
          <a:p>
            <a:r>
              <a:rPr kumimoji="1" lang="ja-JP" altLang="en-US" sz="1400" dirty="0" smtClean="0">
                <a:latin typeface="HG丸ｺﾞｼｯｸM-PRO" panose="020F0600000000000000" pitchFamily="50" charset="-128"/>
                <a:ea typeface="HG丸ｺﾞｼｯｸM-PRO" panose="020F0600000000000000" pitchFamily="50" charset="-128"/>
              </a:rPr>
              <a:t>自治会への支援制度</a:t>
            </a:r>
            <a:endParaRPr kumimoji="1" lang="ja-JP" altLang="en-US" sz="1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49421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テーマ1" id="{C7397D62-47AF-4C87-BD3E-7366FF7D3A19}" vid="{538F1998-E99C-499D-B746-C99ABE7D148C}"/>
    </a:ext>
  </a:extLst>
</a:theme>
</file>

<file path=ppt/theme/theme2.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乳白ガラス">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テーマ1</Template>
  <TotalTime>860</TotalTime>
  <Words>376</Words>
  <Application>Microsoft Office PowerPoint</Application>
  <PresentationFormat>A4 210 x 297 mm</PresentationFormat>
  <Paragraphs>38</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5</vt:i4>
      </vt:variant>
      <vt:variant>
        <vt:lpstr>スライド タイトル</vt:lpstr>
      </vt:variant>
      <vt:variant>
        <vt:i4>2</vt:i4>
      </vt:variant>
    </vt:vector>
  </HeadingPairs>
  <TitlesOfParts>
    <vt:vector size="13" baseType="lpstr">
      <vt:lpstr>HG丸ｺﾞｼｯｸM-PRO</vt:lpstr>
      <vt:lpstr>ＭＳ Ｐゴシック</vt:lpstr>
      <vt:lpstr>游ゴシック</vt:lpstr>
      <vt:lpstr>游ゴシック Light</vt:lpstr>
      <vt:lpstr>Arial</vt:lpstr>
      <vt:lpstr>Calibri</vt:lpstr>
      <vt:lpstr>テーマ1</vt:lpstr>
      <vt:lpstr>3_Office ​​テーマ</vt:lpstr>
      <vt:lpstr>2_Office ​​テーマ</vt:lpstr>
      <vt:lpstr>1_Office ​​テーマ</vt:lpstr>
      <vt:lpstr>Office テーマ</vt:lpstr>
      <vt:lpstr>こんな時こそ！地域で顔の見える関係づくりの第１歩！</vt:lpstr>
      <vt:lpstr>自治会とは？</vt:lpstr>
    </vt:vector>
  </TitlesOfParts>
  <Company>情報システム課</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自治会を結成しませんか？</dc:title>
  <dc:creator>茨木市</dc:creator>
  <cp:lastModifiedBy>茨木市</cp:lastModifiedBy>
  <cp:revision>27</cp:revision>
  <cp:lastPrinted>2023-02-01T03:49:38Z</cp:lastPrinted>
  <dcterms:created xsi:type="dcterms:W3CDTF">2023-01-11T07:44:39Z</dcterms:created>
  <dcterms:modified xsi:type="dcterms:W3CDTF">2023-02-01T03:50:30Z</dcterms:modified>
</cp:coreProperties>
</file>