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315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A3FF"/>
    <a:srgbClr val="FF3333"/>
    <a:srgbClr val="E1F5FF"/>
    <a:srgbClr val="D5FFAB"/>
    <a:srgbClr val="FFFFCC"/>
    <a:srgbClr val="FF19FF"/>
    <a:srgbClr val="71B8FF"/>
    <a:srgbClr val="FFFF99"/>
    <a:srgbClr val="99FF66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5110" autoAdjust="0"/>
  </p:normalViewPr>
  <p:slideViewPr>
    <p:cSldViewPr snapToGrid="0">
      <p:cViewPr varScale="1">
        <p:scale>
          <a:sx n="47" d="100"/>
          <a:sy n="47" d="100"/>
        </p:scale>
        <p:origin x="2556" y="66"/>
      </p:cViewPr>
      <p:guideLst/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80" d="100"/>
        <a:sy n="180" d="100"/>
      </p:scale>
      <p:origin x="0" y="-20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F4B1B-BB90-43F1-B7C5-4A2D815CA261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16261-B0AD-4E80-9D3A-769B4D877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81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9E2-838C-432B-9D9E-EF2C0541F5C3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96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F1FE4-EAC7-4F35-8A3F-7118FA59EC48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0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9586-CB97-450D-95D8-598FE40F6982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1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AF3A-CF84-41AE-B97B-73EB598ED8C7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92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9A95D-C2DC-48A9-92CA-282BA558CC24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8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9A29-50E8-4F09-BD39-657050BF515D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9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F700F-AC83-4373-BDD5-E85E65C89987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5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3CF0-4F5B-48C6-91F9-C883860B6E4B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40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BC69-370A-46DF-B0EB-51ACB79B8C03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30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FDA12-0904-4D93-B691-373F1EA15F18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89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34408-B72E-4443-A789-5772C6B120ED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1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26BF-A3B8-43D3-AD8E-2734A1725289}" type="datetime1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9C759-2670-4A60-B097-A1E7055C0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1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13830" y="982078"/>
            <a:ext cx="1800000" cy="42050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事故発生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40670" y="242359"/>
            <a:ext cx="3596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緊急対応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マニュアル</a:t>
            </a: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（例）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50808" y="1750802"/>
            <a:ext cx="1800000" cy="39701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脈・呼吸の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有無</a:t>
            </a:r>
          </a:p>
        </p:txBody>
      </p:sp>
      <p:cxnSp>
        <p:nvCxnSpPr>
          <p:cNvPr id="37" name="直線矢印コネクタ 36"/>
          <p:cNvCxnSpPr/>
          <p:nvPr/>
        </p:nvCxnSpPr>
        <p:spPr>
          <a:xfrm flipH="1">
            <a:off x="1213830" y="1415536"/>
            <a:ext cx="2" cy="3228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96378" y="2131728"/>
            <a:ext cx="664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120641" y="1531204"/>
            <a:ext cx="559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2641317" y="1747896"/>
            <a:ext cx="4214250" cy="39335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AED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・心肺蘇生法＋</a:t>
            </a:r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119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番通報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90419" y="4746076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</a:t>
            </a: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213830" y="4782592"/>
            <a:ext cx="0" cy="9275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282569" y="5718085"/>
            <a:ext cx="6840000" cy="1746956"/>
          </a:xfrm>
          <a:prstGeom prst="roundRect">
            <a:avLst>
              <a:gd name="adj" fmla="val 151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１１９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番通報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①「救急車が必要です」とはっきり伝える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②住所：救急車が来てほしい場所を伝える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③司令員の指示に従い、症状・年齢・性別などを伝える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④適切な応急手当の方法の指示があれば可能な限り実施する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5094453" y="4782592"/>
            <a:ext cx="2" cy="3228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094453" y="4770782"/>
            <a:ext cx="559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282569" y="7765465"/>
            <a:ext cx="6840000" cy="12405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救急車が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到着したら伝えること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①救急車が到着するまでの様子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応急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手当の実施内容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持病やかかりつけ医、など→救急車にスタッフが同乗する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H="1">
            <a:off x="1213830" y="7456274"/>
            <a:ext cx="2" cy="3228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1213830" y="9019708"/>
            <a:ext cx="2" cy="3228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角丸四角形 26"/>
          <p:cNvSpPr/>
          <p:nvPr/>
        </p:nvSpPr>
        <p:spPr>
          <a:xfrm>
            <a:off x="282569" y="9356193"/>
            <a:ext cx="6840000" cy="9883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家族への連絡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〇〇にて〇〇さんがけがをされました。〇〇病院へ向かいます。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症状は〇〇です。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164520" y="1919133"/>
            <a:ext cx="478384" cy="28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>
            <a:off x="1213830" y="2151106"/>
            <a:ext cx="2" cy="3228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32"/>
          <p:cNvSpPr/>
          <p:nvPr/>
        </p:nvSpPr>
        <p:spPr>
          <a:xfrm>
            <a:off x="282569" y="2463687"/>
            <a:ext cx="6840000" cy="2287704"/>
          </a:xfrm>
          <a:prstGeom prst="roundRect">
            <a:avLst>
              <a:gd name="adj" fmla="val 101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症状の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〇意識の障害（返事がないまたはおかしい）                  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〇けいれん（けいれんがとまらない）                      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〇けが・やけど（大量の出血を伴うけがや広範囲なやけど）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〇吐き気（冷や汗を伴うような強い吐き気）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〇飲み込み（物をのどに詰まらせた）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〇事故（転落・転倒などで強い衝撃を受けた）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176919" y="5105429"/>
            <a:ext cx="3833125" cy="4131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安全な場所に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移動・経過観察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92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12828</TotalTime>
  <Words>214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情報システム課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茨木市</dc:creator>
  <cp:lastModifiedBy>茨木市</cp:lastModifiedBy>
  <cp:revision>1014</cp:revision>
  <cp:lastPrinted>2024-10-03T02:40:05Z</cp:lastPrinted>
  <dcterms:created xsi:type="dcterms:W3CDTF">2023-11-08T00:51:12Z</dcterms:created>
  <dcterms:modified xsi:type="dcterms:W3CDTF">2024-12-05T06:32:37Z</dcterms:modified>
</cp:coreProperties>
</file>