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311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A3FF"/>
    <a:srgbClr val="FF3333"/>
    <a:srgbClr val="E1F5FF"/>
    <a:srgbClr val="D5FFAB"/>
    <a:srgbClr val="FFFFCC"/>
    <a:srgbClr val="FF19FF"/>
    <a:srgbClr val="71B8FF"/>
    <a:srgbClr val="FFFF99"/>
    <a:srgbClr val="99FF66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5110" autoAdjust="0"/>
  </p:normalViewPr>
  <p:slideViewPr>
    <p:cSldViewPr snapToGrid="0">
      <p:cViewPr varScale="1">
        <p:scale>
          <a:sx n="73" d="100"/>
          <a:sy n="73" d="100"/>
        </p:scale>
        <p:origin x="2148" y="33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80" d="100"/>
        <a:sy n="180" d="100"/>
      </p:scale>
      <p:origin x="0" y="-20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F4B1B-BB90-43F1-B7C5-4A2D815CA261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16261-B0AD-4E80-9D3A-769B4D877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1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9E2-838C-432B-9D9E-EF2C0541F5C3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1FE4-EAC7-4F35-8A3F-7118FA59EC48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0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9586-CB97-450D-95D8-598FE40F6982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1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AF3A-CF84-41AE-B97B-73EB598ED8C7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2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A95D-C2DC-48A9-92CA-282BA558CC24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8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9A29-50E8-4F09-BD39-657050BF515D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9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700F-AC83-4373-BDD5-E85E65C89987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5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3CF0-4F5B-48C6-91F9-C883860B6E4B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40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BC69-370A-46DF-B0EB-51ACB79B8C03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30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A12-0904-4D93-B691-373F1EA15F18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9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408-B72E-4443-A789-5772C6B120ED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26BF-A3B8-43D3-AD8E-2734A1725289}" type="datetime1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1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03853" y="718103"/>
            <a:ext cx="6425161" cy="137995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 descr="J:\（040）個人\那須🍆\ダウンロード分\!(^^)!☆彡　三鬼家のイラスト　☆彡!(^^)!\無題44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59" b="62500"/>
          <a:stretch/>
        </p:blipFill>
        <p:spPr bwMode="auto">
          <a:xfrm>
            <a:off x="199057" y="187175"/>
            <a:ext cx="1340986" cy="10609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466358" y="2374456"/>
            <a:ext cx="45347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いつ</a:t>
            </a:r>
            <a:r>
              <a:rPr kumimoji="1" lang="ja-JP" altLang="en-US" dirty="0"/>
              <a:t>まで</a:t>
            </a:r>
            <a:r>
              <a:rPr kumimoji="1" lang="ja-JP" altLang="en-US" dirty="0" smtClean="0"/>
              <a:t>も健康で元気に過ごすため、身体を動かす体操を行っています。運動が苦手な方でもお気軽にご参加ください。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みん</a:t>
            </a:r>
            <a:r>
              <a:rPr kumimoji="1" lang="ja-JP" altLang="en-US" dirty="0"/>
              <a:t>な</a:t>
            </a:r>
            <a:r>
              <a:rPr kumimoji="1" lang="ja-JP" altLang="en-US" dirty="0" smtClean="0"/>
              <a:t>で楽しい時間を過ごしましょう。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3854" y="4106779"/>
            <a:ext cx="1164525" cy="369332"/>
          </a:xfrm>
          <a:prstGeom prst="rect">
            <a:avLst/>
          </a:prstGeom>
          <a:solidFill>
            <a:srgbClr val="C1EAFF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日時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3854" y="4885014"/>
            <a:ext cx="1164525" cy="369332"/>
          </a:xfrm>
          <a:prstGeom prst="rect">
            <a:avLst/>
          </a:prstGeom>
          <a:solidFill>
            <a:srgbClr val="C1EAFF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場所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3854" y="5703536"/>
            <a:ext cx="1164525" cy="369332"/>
          </a:xfrm>
          <a:prstGeom prst="rect">
            <a:avLst/>
          </a:prstGeom>
          <a:solidFill>
            <a:srgbClr val="C1EAFF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費用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3854" y="6522058"/>
            <a:ext cx="1164525" cy="369332"/>
          </a:xfrm>
          <a:prstGeom prst="rect">
            <a:avLst/>
          </a:prstGeom>
          <a:solidFill>
            <a:srgbClr val="C1EAFF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持ち物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3854" y="7340580"/>
            <a:ext cx="2881030" cy="24661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写真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地図など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50789" y="7558013"/>
            <a:ext cx="34891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●連絡先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●電話番号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●メールアドレス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8177" y="9728791"/>
            <a:ext cx="2126511" cy="882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2239347" y="4478694"/>
            <a:ext cx="4012163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239347" y="5282163"/>
            <a:ext cx="4012163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239347" y="6085632"/>
            <a:ext cx="4012163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239347" y="7032403"/>
            <a:ext cx="4012163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66358" y="1050551"/>
            <a:ext cx="646265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ご近所型介護予防教室</a:t>
            </a:r>
            <a:endParaRPr kumimoji="1" lang="ja-JP" altLang="en-US" sz="4000" b="1" dirty="0">
              <a:solidFill>
                <a:schemeClr val="accent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345" y="1799387"/>
            <a:ext cx="1035164" cy="1266255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48" y="2237512"/>
            <a:ext cx="1115008" cy="136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2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12828</TotalTime>
  <Words>54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情報システム課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茨木市</dc:creator>
  <cp:lastModifiedBy>茨木市</cp:lastModifiedBy>
  <cp:revision>1012</cp:revision>
  <cp:lastPrinted>2024-10-03T02:40:05Z</cp:lastPrinted>
  <dcterms:created xsi:type="dcterms:W3CDTF">2023-11-08T00:51:12Z</dcterms:created>
  <dcterms:modified xsi:type="dcterms:W3CDTF">2024-10-15T08:24:17Z</dcterms:modified>
</cp:coreProperties>
</file>